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904413" cy="6858000"/>
  <p:notesSz cx="9939338" cy="68072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683" autoAdjust="0"/>
  </p:normalViewPr>
  <p:slideViewPr>
    <p:cSldViewPr>
      <p:cViewPr>
        <p:scale>
          <a:sx n="75" d="100"/>
          <a:sy n="75" d="100"/>
        </p:scale>
        <p:origin x="840" y="-308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6888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629275" y="0"/>
            <a:ext cx="4308475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F70872-ED0A-4A68-8BD5-8538383804BD}" type="datetimeFigureOut">
              <a:rPr kumimoji="1" lang="ja-JP" altLang="en-US" smtClean="0"/>
              <a:t>2025/5/19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311525" y="850900"/>
            <a:ext cx="3316288" cy="2297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93775" y="3276600"/>
            <a:ext cx="7951788" cy="26797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465888"/>
            <a:ext cx="4306888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629275" y="6465888"/>
            <a:ext cx="4308475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7D6B50-4F79-4E9E-95FE-9129CD1890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11973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7D6B50-4F79-4E9E-95FE-9129CD1890AC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1375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831" y="2130426"/>
            <a:ext cx="8418751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662" y="3886200"/>
            <a:ext cx="6933089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9043B-924D-4311-B9B3-513080BC8967}" type="datetimeFigureOut">
              <a:rPr kumimoji="1" lang="ja-JP" altLang="en-US" smtClean="0"/>
              <a:t>2025/5/19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221FE-4996-4CD0-A22F-7338F7605B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5565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9043B-924D-4311-B9B3-513080BC8967}" type="datetimeFigureOut">
              <a:rPr kumimoji="1" lang="ja-JP" altLang="en-US" smtClean="0"/>
              <a:t>2025/5/19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221FE-4996-4CD0-A22F-7338F7605B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0538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0699" y="274639"/>
            <a:ext cx="2228493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221" y="274639"/>
            <a:ext cx="6520405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9043B-924D-4311-B9B3-513080BC8967}" type="datetimeFigureOut">
              <a:rPr kumimoji="1" lang="ja-JP" altLang="en-US" smtClean="0"/>
              <a:t>2025/5/19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221FE-4996-4CD0-A22F-7338F7605B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7774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9043B-924D-4311-B9B3-513080BC8967}" type="datetimeFigureOut">
              <a:rPr kumimoji="1" lang="ja-JP" altLang="en-US" smtClean="0"/>
              <a:t>2025/5/19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221FE-4996-4CD0-A22F-7338F7605B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7699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380" y="4406901"/>
            <a:ext cx="841875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380" y="2906713"/>
            <a:ext cx="841875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9043B-924D-4311-B9B3-513080BC8967}" type="datetimeFigureOut">
              <a:rPr kumimoji="1" lang="ja-JP" altLang="en-US" smtClean="0"/>
              <a:t>2025/5/19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221FE-4996-4CD0-A22F-7338F7605B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5699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221" y="1600201"/>
            <a:ext cx="437444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4743" y="1600201"/>
            <a:ext cx="437444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9043B-924D-4311-B9B3-513080BC8967}" type="datetimeFigureOut">
              <a:rPr kumimoji="1" lang="ja-JP" altLang="en-US" smtClean="0"/>
              <a:t>2025/5/19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221FE-4996-4CD0-A22F-7338F7605B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060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221" y="1535113"/>
            <a:ext cx="437616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221" y="2174875"/>
            <a:ext cx="437616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1305" y="1535113"/>
            <a:ext cx="43778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1305" y="2174875"/>
            <a:ext cx="43778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9043B-924D-4311-B9B3-513080BC8967}" type="datetimeFigureOut">
              <a:rPr kumimoji="1" lang="ja-JP" altLang="en-US" smtClean="0"/>
              <a:t>2025/5/19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221FE-4996-4CD0-A22F-7338F7605B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5674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9043B-924D-4311-B9B3-513080BC8967}" type="datetimeFigureOut">
              <a:rPr kumimoji="1" lang="ja-JP" altLang="en-US" smtClean="0"/>
              <a:t>2025/5/19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221FE-4996-4CD0-A22F-7338F7605B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4224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9043B-924D-4311-B9B3-513080BC8967}" type="datetimeFigureOut">
              <a:rPr kumimoji="1" lang="ja-JP" altLang="en-US" smtClean="0"/>
              <a:t>2025/5/19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221FE-4996-4CD0-A22F-7338F7605B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5473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221" y="273050"/>
            <a:ext cx="32584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350" y="273051"/>
            <a:ext cx="553684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221" y="1435101"/>
            <a:ext cx="32584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9043B-924D-4311-B9B3-513080BC8967}" type="datetimeFigureOut">
              <a:rPr kumimoji="1" lang="ja-JP" altLang="en-US" smtClean="0"/>
              <a:t>2025/5/19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221FE-4996-4CD0-A22F-7338F7605B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63308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334" y="4800600"/>
            <a:ext cx="5942648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334" y="612775"/>
            <a:ext cx="5942648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334" y="5367338"/>
            <a:ext cx="5942648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9043B-924D-4311-B9B3-513080BC8967}" type="datetimeFigureOut">
              <a:rPr kumimoji="1" lang="ja-JP" altLang="en-US" smtClean="0"/>
              <a:t>2025/5/19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221FE-4996-4CD0-A22F-7338F7605B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021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221" y="274638"/>
            <a:ext cx="891397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221" y="1600201"/>
            <a:ext cx="8913972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221" y="6356351"/>
            <a:ext cx="23110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C9043B-924D-4311-B9B3-513080BC8967}" type="datetimeFigureOut">
              <a:rPr kumimoji="1" lang="ja-JP" altLang="en-US" smtClean="0"/>
              <a:t>2025/5/19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008" y="6356351"/>
            <a:ext cx="313639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8163" y="6356351"/>
            <a:ext cx="23110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F221FE-4996-4CD0-A22F-7338F7605B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3619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正方形/長方形 3"/>
          <p:cNvSpPr>
            <a:spLocks noChangeArrowheads="1"/>
          </p:cNvSpPr>
          <p:nvPr/>
        </p:nvSpPr>
        <p:spPr bwMode="auto">
          <a:xfrm>
            <a:off x="-12698" y="0"/>
            <a:ext cx="9904413" cy="395288"/>
          </a:xfrm>
          <a:prstGeom prst="rect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68415" tIns="34208" rIns="68415" bIns="34208"/>
          <a:lstStyle>
            <a:lvl1pPr defTabSz="1279525" eaLnBrk="0" hangingPunct="0">
              <a:defRPr kumimoji="1" sz="2400">
                <a:solidFill>
                  <a:schemeClr val="tx1"/>
                </a:solidFill>
                <a:latin typeface="Times" pitchFamily="1" charset="0"/>
                <a:ea typeface="Osaka"/>
                <a:cs typeface="Osaka"/>
              </a:defRPr>
            </a:lvl1pPr>
            <a:lvl2pPr marL="742950" indent="-285750" defTabSz="1279525" eaLnBrk="0" hangingPunct="0">
              <a:defRPr kumimoji="1" sz="2400">
                <a:solidFill>
                  <a:schemeClr val="tx1"/>
                </a:solidFill>
                <a:latin typeface="Times" pitchFamily="1" charset="0"/>
                <a:ea typeface="Osaka"/>
                <a:cs typeface="Osaka"/>
              </a:defRPr>
            </a:lvl2pPr>
            <a:lvl3pPr marL="1143000" indent="-228600" defTabSz="1279525" eaLnBrk="0" hangingPunct="0">
              <a:defRPr kumimoji="1" sz="2400">
                <a:solidFill>
                  <a:schemeClr val="tx1"/>
                </a:solidFill>
                <a:latin typeface="Times" pitchFamily="1" charset="0"/>
                <a:ea typeface="Osaka"/>
                <a:cs typeface="Osaka"/>
              </a:defRPr>
            </a:lvl3pPr>
            <a:lvl4pPr marL="1600200" indent="-228600" defTabSz="1279525" eaLnBrk="0" hangingPunct="0">
              <a:defRPr kumimoji="1" sz="2400">
                <a:solidFill>
                  <a:schemeClr val="tx1"/>
                </a:solidFill>
                <a:latin typeface="Times" pitchFamily="1" charset="0"/>
                <a:ea typeface="Osaka"/>
                <a:cs typeface="Osaka"/>
              </a:defRPr>
            </a:lvl4pPr>
            <a:lvl5pPr marL="2057400" indent="-228600" defTabSz="1279525" eaLnBrk="0" hangingPunct="0">
              <a:defRPr kumimoji="1" sz="2400">
                <a:solidFill>
                  <a:schemeClr val="tx1"/>
                </a:solidFill>
                <a:latin typeface="Times" pitchFamily="1" charset="0"/>
                <a:ea typeface="Osaka"/>
                <a:cs typeface="Osaka"/>
              </a:defRPr>
            </a:lvl5pPr>
            <a:lvl6pPr marL="2514600" indent="-228600" algn="r" defTabSz="127952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itchFamily="1" charset="0"/>
                <a:ea typeface="Osaka"/>
                <a:cs typeface="Osaka"/>
              </a:defRPr>
            </a:lvl6pPr>
            <a:lvl7pPr marL="2971800" indent="-228600" algn="r" defTabSz="127952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itchFamily="1" charset="0"/>
                <a:ea typeface="Osaka"/>
                <a:cs typeface="Osaka"/>
              </a:defRPr>
            </a:lvl7pPr>
            <a:lvl8pPr marL="3429000" indent="-228600" algn="r" defTabSz="127952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itchFamily="1" charset="0"/>
                <a:ea typeface="Osaka"/>
                <a:cs typeface="Osaka"/>
              </a:defRPr>
            </a:lvl8pPr>
            <a:lvl9pPr marL="3886200" indent="-228600" algn="r" defTabSz="127952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itchFamily="1" charset="0"/>
                <a:ea typeface="Osaka"/>
                <a:cs typeface="Osaka"/>
              </a:defRPr>
            </a:lvl9pPr>
          </a:lstStyle>
          <a:p>
            <a:pPr eaLnBrk="1" hangingPunct="1"/>
            <a:endParaRPr lang="ja-JP" altLang="en-US" sz="1900">
              <a:latin typeface="Arial" pitchFamily="34" charset="0"/>
              <a:ea typeface="ＭＳ Ｐゴシック" pitchFamily="50" charset="-128"/>
            </a:endParaRPr>
          </a:p>
        </p:txBody>
      </p:sp>
      <p:sp>
        <p:nvSpPr>
          <p:cNvPr id="5123" name="Text Box 32"/>
          <p:cNvSpPr txBox="1">
            <a:spLocks noChangeArrowheads="1"/>
          </p:cNvSpPr>
          <p:nvPr/>
        </p:nvSpPr>
        <p:spPr bwMode="auto">
          <a:xfrm>
            <a:off x="-3173" y="38100"/>
            <a:ext cx="8083548" cy="5276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5782" tIns="47891" rIns="95782" bIns="47891">
            <a:spAutoFit/>
          </a:bodyPr>
          <a:lstStyle>
            <a:lvl1pPr defTabSz="1279525" eaLnBrk="0" hangingPunct="0">
              <a:defRPr kumimoji="1" sz="2400">
                <a:solidFill>
                  <a:schemeClr val="tx1"/>
                </a:solidFill>
                <a:latin typeface="Times" pitchFamily="1" charset="0"/>
                <a:ea typeface="Osaka"/>
                <a:cs typeface="Osaka"/>
              </a:defRPr>
            </a:lvl1pPr>
            <a:lvl2pPr marL="742950" indent="-285750" defTabSz="1279525" eaLnBrk="0" hangingPunct="0">
              <a:defRPr kumimoji="1" sz="2400">
                <a:solidFill>
                  <a:schemeClr val="tx1"/>
                </a:solidFill>
                <a:latin typeface="Times" pitchFamily="1" charset="0"/>
                <a:ea typeface="Osaka"/>
                <a:cs typeface="Osaka"/>
              </a:defRPr>
            </a:lvl2pPr>
            <a:lvl3pPr marL="1143000" indent="-228600" defTabSz="1279525" eaLnBrk="0" hangingPunct="0">
              <a:defRPr kumimoji="1" sz="2400">
                <a:solidFill>
                  <a:schemeClr val="tx1"/>
                </a:solidFill>
                <a:latin typeface="Times" pitchFamily="1" charset="0"/>
                <a:ea typeface="Osaka"/>
                <a:cs typeface="Osaka"/>
              </a:defRPr>
            </a:lvl3pPr>
            <a:lvl4pPr marL="1600200" indent="-228600" defTabSz="1279525" eaLnBrk="0" hangingPunct="0">
              <a:defRPr kumimoji="1" sz="2400">
                <a:solidFill>
                  <a:schemeClr val="tx1"/>
                </a:solidFill>
                <a:latin typeface="Times" pitchFamily="1" charset="0"/>
                <a:ea typeface="Osaka"/>
                <a:cs typeface="Osaka"/>
              </a:defRPr>
            </a:lvl4pPr>
            <a:lvl5pPr marL="2057400" indent="-228600" defTabSz="1279525" eaLnBrk="0" hangingPunct="0">
              <a:defRPr kumimoji="1" sz="2400">
                <a:solidFill>
                  <a:schemeClr val="tx1"/>
                </a:solidFill>
                <a:latin typeface="Times" pitchFamily="1" charset="0"/>
                <a:ea typeface="Osaka"/>
                <a:cs typeface="Osaka"/>
              </a:defRPr>
            </a:lvl5pPr>
            <a:lvl6pPr marL="2514600" indent="-228600" algn="r" defTabSz="127952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itchFamily="1" charset="0"/>
                <a:ea typeface="Osaka"/>
                <a:cs typeface="Osaka"/>
              </a:defRPr>
            </a:lvl6pPr>
            <a:lvl7pPr marL="2971800" indent="-228600" algn="r" defTabSz="127952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itchFamily="1" charset="0"/>
                <a:ea typeface="Osaka"/>
                <a:cs typeface="Osaka"/>
              </a:defRPr>
            </a:lvl7pPr>
            <a:lvl8pPr marL="3429000" indent="-228600" algn="r" defTabSz="127952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itchFamily="1" charset="0"/>
                <a:ea typeface="Osaka"/>
                <a:cs typeface="Osaka"/>
              </a:defRPr>
            </a:lvl8pPr>
            <a:lvl9pPr marL="3886200" indent="-228600" algn="r" defTabSz="127952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itchFamily="1" charset="0"/>
                <a:ea typeface="Osaka"/>
                <a:cs typeface="Osaka"/>
              </a:defRPr>
            </a:lvl9pPr>
          </a:lstStyle>
          <a:p>
            <a:pPr algn="l" eaLnBrk="1" hangingPunct="1"/>
            <a:r>
              <a:rPr lang="ja-JP" altLang="en-US" sz="1400" dirty="0">
                <a:solidFill>
                  <a:schemeClr val="bg1"/>
                </a:solidFill>
                <a:latin typeface="HGSｺﾞｼｯｸM" pitchFamily="50" charset="-128"/>
                <a:ea typeface="HGSｺﾞｼｯｸM" pitchFamily="50" charset="-128"/>
              </a:rPr>
              <a:t>　自衛消防隊・緊急連絡網</a:t>
            </a:r>
          </a:p>
          <a:p>
            <a:pPr algn="l" eaLnBrk="1" hangingPunct="1"/>
            <a:endParaRPr lang="en-US" altLang="ja-JP" sz="1400" dirty="0">
              <a:solidFill>
                <a:schemeClr val="bg1"/>
              </a:solidFill>
              <a:latin typeface="HGSｺﾞｼｯｸM" pitchFamily="50" charset="-128"/>
              <a:ea typeface="HGSｺﾞｼｯｸM" pitchFamily="50" charset="-128"/>
            </a:endParaRPr>
          </a:p>
        </p:txBody>
      </p:sp>
      <p:sp>
        <p:nvSpPr>
          <p:cNvPr id="5124" name="Rectangle 2"/>
          <p:cNvSpPr>
            <a:spLocks noChangeArrowheads="1"/>
          </p:cNvSpPr>
          <p:nvPr/>
        </p:nvSpPr>
        <p:spPr bwMode="auto">
          <a:xfrm>
            <a:off x="2139607" y="703266"/>
            <a:ext cx="5612501" cy="314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" pitchFamily="1" charset="0"/>
                <a:ea typeface="Osaka"/>
                <a:cs typeface="Osaka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" pitchFamily="1" charset="0"/>
                <a:ea typeface="Osaka"/>
                <a:cs typeface="Osaka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" pitchFamily="1" charset="0"/>
                <a:ea typeface="Osaka"/>
                <a:cs typeface="Osaka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" pitchFamily="1" charset="0"/>
                <a:ea typeface="Osaka"/>
                <a:cs typeface="Osaka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" pitchFamily="1" charset="0"/>
                <a:ea typeface="Osaka"/>
                <a:cs typeface="Osaka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itchFamily="1" charset="0"/>
                <a:ea typeface="Osaka"/>
                <a:cs typeface="Osaka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itchFamily="1" charset="0"/>
                <a:ea typeface="Osaka"/>
                <a:cs typeface="Osaka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itchFamily="1" charset="0"/>
                <a:ea typeface="Osaka"/>
                <a:cs typeface="Osaka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itchFamily="1" charset="0"/>
                <a:ea typeface="Osaka"/>
                <a:cs typeface="Osaka"/>
              </a:defRPr>
            </a:lvl9pPr>
          </a:lstStyle>
          <a:p>
            <a:pPr algn="ctr"/>
            <a:r>
              <a:rPr lang="ja-JP" altLang="en-US" sz="1400">
                <a:solidFill>
                  <a:schemeClr val="tx2"/>
                </a:solidFill>
                <a:latin typeface="HGPｺﾞｼｯｸM" pitchFamily="50" charset="-128"/>
                <a:ea typeface="HGPｺﾞｼｯｸM" pitchFamily="50" charset="-128"/>
              </a:rPr>
              <a:t>自衛消防隊編成表</a:t>
            </a:r>
          </a:p>
        </p:txBody>
      </p:sp>
      <p:sp>
        <p:nvSpPr>
          <p:cNvPr id="5125" name="Text Box 3"/>
          <p:cNvSpPr txBox="1">
            <a:spLocks noChangeArrowheads="1"/>
          </p:cNvSpPr>
          <p:nvPr/>
        </p:nvSpPr>
        <p:spPr bwMode="auto">
          <a:xfrm>
            <a:off x="3365884" y="1066801"/>
            <a:ext cx="317106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" pitchFamily="1" charset="0"/>
                <a:ea typeface="Osaka"/>
                <a:cs typeface="Osaka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" pitchFamily="1" charset="0"/>
                <a:ea typeface="Osaka"/>
                <a:cs typeface="Osaka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" pitchFamily="1" charset="0"/>
                <a:ea typeface="Osaka"/>
                <a:cs typeface="Osaka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" pitchFamily="1" charset="0"/>
                <a:ea typeface="Osaka"/>
                <a:cs typeface="Osaka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" pitchFamily="1" charset="0"/>
                <a:ea typeface="Osaka"/>
                <a:cs typeface="Osaka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itchFamily="1" charset="0"/>
                <a:ea typeface="Osaka"/>
                <a:cs typeface="Osaka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itchFamily="1" charset="0"/>
                <a:ea typeface="Osaka"/>
                <a:cs typeface="Osaka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itchFamily="1" charset="0"/>
                <a:ea typeface="Osaka"/>
                <a:cs typeface="Osaka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itchFamily="1" charset="0"/>
                <a:ea typeface="Osaka"/>
                <a:cs typeface="Osaka"/>
              </a:defRPr>
            </a:lvl9pPr>
          </a:lstStyle>
          <a:p>
            <a:pPr algn="ctr" eaLnBrk="1" hangingPunct="1"/>
            <a:r>
              <a:rPr lang="ja-JP" altLang="en-US" sz="900">
                <a:latin typeface="HGPｺﾞｼｯｸM" pitchFamily="50" charset="-128"/>
                <a:ea typeface="HGPｺﾞｼｯｸM" pitchFamily="50" charset="-128"/>
              </a:rPr>
              <a:t>防火管理者・火元責任者の監督のもと、警戒、消火の準備及び</a:t>
            </a:r>
          </a:p>
          <a:p>
            <a:pPr algn="ctr" eaLnBrk="1" hangingPunct="1"/>
            <a:r>
              <a:rPr lang="ja-JP" altLang="en-US" sz="900">
                <a:latin typeface="HGPｺﾞｼｯｸM" pitchFamily="50" charset="-128"/>
                <a:ea typeface="HGPｺﾞｼｯｸM" pitchFamily="50" charset="-128"/>
              </a:rPr>
              <a:t>ただちに事故に対処できる体制については、以下による。</a:t>
            </a:r>
          </a:p>
        </p:txBody>
      </p:sp>
      <p:sp>
        <p:nvSpPr>
          <p:cNvPr id="5126" name="Text Box 50"/>
          <p:cNvSpPr txBox="1">
            <a:spLocks noChangeArrowheads="1"/>
          </p:cNvSpPr>
          <p:nvPr/>
        </p:nvSpPr>
        <p:spPr bwMode="auto">
          <a:xfrm>
            <a:off x="1271386" y="2667001"/>
            <a:ext cx="7360058" cy="13973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" pitchFamily="1" charset="0"/>
                <a:ea typeface="Osaka"/>
                <a:cs typeface="Osaka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" pitchFamily="1" charset="0"/>
                <a:ea typeface="Osaka"/>
                <a:cs typeface="Osaka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" pitchFamily="1" charset="0"/>
                <a:ea typeface="Osaka"/>
                <a:cs typeface="Osaka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" pitchFamily="1" charset="0"/>
                <a:ea typeface="Osaka"/>
                <a:cs typeface="Osaka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" pitchFamily="1" charset="0"/>
                <a:ea typeface="Osaka"/>
                <a:cs typeface="Osaka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itchFamily="1" charset="0"/>
                <a:ea typeface="Osaka"/>
                <a:cs typeface="Osaka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itchFamily="1" charset="0"/>
                <a:ea typeface="Osaka"/>
                <a:cs typeface="Osaka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itchFamily="1" charset="0"/>
                <a:ea typeface="Osaka"/>
                <a:cs typeface="Osaka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itchFamily="1" charset="0"/>
                <a:ea typeface="Osaka"/>
                <a:cs typeface="Osaka"/>
              </a:defRPr>
            </a:lvl9pPr>
          </a:lstStyle>
          <a:p>
            <a:pPr algn="l" eaLnBrk="1" hangingPunct="1">
              <a:spcBef>
                <a:spcPct val="20000"/>
              </a:spcBef>
            </a:pPr>
            <a:r>
              <a:rPr lang="ja-JP" altLang="en-US" sz="800" dirty="0">
                <a:latin typeface="HGPｺﾞｼｯｸM" pitchFamily="50" charset="-128"/>
                <a:ea typeface="HGPｺﾞｼｯｸM" pitchFamily="50" charset="-128"/>
              </a:rPr>
              <a:t>（注）各班の任務は、以下の通りとする。</a:t>
            </a:r>
          </a:p>
          <a:p>
            <a:pPr algn="l" eaLnBrk="1" hangingPunct="1">
              <a:spcBef>
                <a:spcPct val="20000"/>
              </a:spcBef>
            </a:pPr>
            <a:r>
              <a:rPr lang="ja-JP" altLang="en-US" sz="800" dirty="0">
                <a:latin typeface="HGPｺﾞｼｯｸM" pitchFamily="50" charset="-128"/>
                <a:ea typeface="HGPｺﾞｼｯｸM" pitchFamily="50" charset="-128"/>
              </a:rPr>
              <a:t>１．通報連絡班	（１）大声または火災発信機等でみんなに知らせる。	（２）なごのキャンパス管理室に連絡する。（携帯電話使用）</a:t>
            </a:r>
          </a:p>
          <a:p>
            <a:pPr algn="l" eaLnBrk="1" hangingPunct="1">
              <a:spcBef>
                <a:spcPct val="20000"/>
              </a:spcBef>
            </a:pPr>
            <a:r>
              <a:rPr lang="ja-JP" altLang="en-US" sz="800" dirty="0">
                <a:latin typeface="HGPｺﾞｼｯｸM" pitchFamily="50" charset="-128"/>
                <a:ea typeface="HGPｺﾞｼｯｸM" pitchFamily="50" charset="-128"/>
              </a:rPr>
              <a:t>	（３）１１９番通報をする。（なごのキャンバス管理室より連絡）</a:t>
            </a:r>
          </a:p>
          <a:p>
            <a:pPr algn="l" eaLnBrk="1" hangingPunct="1">
              <a:spcBef>
                <a:spcPct val="20000"/>
              </a:spcBef>
            </a:pPr>
            <a:endParaRPr lang="ja-JP" altLang="en-US" sz="800" dirty="0">
              <a:latin typeface="HGPｺﾞｼｯｸM" pitchFamily="50" charset="-128"/>
              <a:ea typeface="HGPｺﾞｼｯｸM" pitchFamily="50" charset="-128"/>
            </a:endParaRPr>
          </a:p>
          <a:p>
            <a:pPr algn="l" eaLnBrk="1" hangingPunct="1">
              <a:spcBef>
                <a:spcPct val="20000"/>
              </a:spcBef>
            </a:pPr>
            <a:r>
              <a:rPr lang="ja-JP" altLang="en-US" sz="800" dirty="0">
                <a:latin typeface="HGPｺﾞｼｯｸM" pitchFamily="50" charset="-128"/>
                <a:ea typeface="HGPｺﾞｼｯｸM" pitchFamily="50" charset="-128"/>
              </a:rPr>
              <a:t>２．避難誘導班	（１）安全な通路より避難誘導をする。	　　　　　　　　　　　　　 （２）逃げ遅れた人の有無を確認する。</a:t>
            </a:r>
          </a:p>
          <a:p>
            <a:pPr algn="l" eaLnBrk="1" hangingPunct="1">
              <a:spcBef>
                <a:spcPct val="20000"/>
              </a:spcBef>
            </a:pPr>
            <a:endParaRPr lang="ja-JP" altLang="en-US" sz="800" dirty="0">
              <a:latin typeface="HGPｺﾞｼｯｸM" pitchFamily="50" charset="-128"/>
              <a:ea typeface="HGPｺﾞｼｯｸM" pitchFamily="50" charset="-128"/>
            </a:endParaRPr>
          </a:p>
          <a:p>
            <a:pPr algn="l" eaLnBrk="1" hangingPunct="1">
              <a:spcBef>
                <a:spcPct val="20000"/>
              </a:spcBef>
            </a:pPr>
            <a:r>
              <a:rPr lang="ja-JP" altLang="en-US" sz="800" dirty="0">
                <a:latin typeface="HGPｺﾞｼｯｸM" pitchFamily="50" charset="-128"/>
                <a:ea typeface="HGPｺﾞｼｯｸM" pitchFamily="50" charset="-128"/>
              </a:rPr>
              <a:t>３．消火活動班	（１）消火器具等で消火にあたる。		（２）屋内消火栓により消火活動を実施する。</a:t>
            </a:r>
          </a:p>
          <a:p>
            <a:pPr algn="l" eaLnBrk="1" hangingPunct="1">
              <a:spcBef>
                <a:spcPct val="20000"/>
              </a:spcBef>
            </a:pPr>
            <a:endParaRPr lang="ja-JP" altLang="en-US" sz="800" dirty="0">
              <a:latin typeface="HGPｺﾞｼｯｸM" pitchFamily="50" charset="-128"/>
              <a:ea typeface="HGPｺﾞｼｯｸM" pitchFamily="50" charset="-128"/>
            </a:endParaRPr>
          </a:p>
          <a:p>
            <a:pPr eaLnBrk="1" hangingPunct="1">
              <a:spcBef>
                <a:spcPct val="20000"/>
              </a:spcBef>
            </a:pPr>
            <a:r>
              <a:rPr lang="en-US" altLang="ja-JP" sz="800" dirty="0">
                <a:latin typeface="HGPｺﾞｼｯｸM" pitchFamily="50" charset="-128"/>
                <a:ea typeface="HGPｺﾞｼｯｸM" pitchFamily="50" charset="-128"/>
              </a:rPr>
              <a:t>※</a:t>
            </a:r>
            <a:r>
              <a:rPr lang="ja-JP" altLang="en-US" sz="800" dirty="0">
                <a:latin typeface="HGPｺﾞｼｯｸM" pitchFamily="50" charset="-128"/>
                <a:ea typeface="HGPｺﾞｼｯｸM" pitchFamily="50" charset="-128"/>
              </a:rPr>
              <a:t>南海トラフ地震臨時情報が発表された場合には、直ちに関係者と協議を行う	</a:t>
            </a:r>
          </a:p>
        </p:txBody>
      </p:sp>
      <p:sp>
        <p:nvSpPr>
          <p:cNvPr id="5127" name="Rectangle 51"/>
          <p:cNvSpPr>
            <a:spLocks noChangeArrowheads="1"/>
          </p:cNvSpPr>
          <p:nvPr/>
        </p:nvSpPr>
        <p:spPr bwMode="auto">
          <a:xfrm>
            <a:off x="2145956" y="4216404"/>
            <a:ext cx="5612501" cy="314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" pitchFamily="1" charset="0"/>
                <a:ea typeface="Osaka"/>
                <a:cs typeface="Osaka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" pitchFamily="1" charset="0"/>
                <a:ea typeface="Osaka"/>
                <a:cs typeface="Osaka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" pitchFamily="1" charset="0"/>
                <a:ea typeface="Osaka"/>
                <a:cs typeface="Osaka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" pitchFamily="1" charset="0"/>
                <a:ea typeface="Osaka"/>
                <a:cs typeface="Osaka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" pitchFamily="1" charset="0"/>
                <a:ea typeface="Osaka"/>
                <a:cs typeface="Osaka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itchFamily="1" charset="0"/>
                <a:ea typeface="Osaka"/>
                <a:cs typeface="Osaka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itchFamily="1" charset="0"/>
                <a:ea typeface="Osaka"/>
                <a:cs typeface="Osaka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itchFamily="1" charset="0"/>
                <a:ea typeface="Osaka"/>
                <a:cs typeface="Osaka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itchFamily="1" charset="0"/>
                <a:ea typeface="Osaka"/>
                <a:cs typeface="Osaka"/>
              </a:defRPr>
            </a:lvl9pPr>
          </a:lstStyle>
          <a:p>
            <a:pPr algn="ctr"/>
            <a:r>
              <a:rPr lang="ja-JP" altLang="en-US" sz="1400">
                <a:solidFill>
                  <a:schemeClr val="tx2"/>
                </a:solidFill>
                <a:latin typeface="HGPｺﾞｼｯｸM" pitchFamily="50" charset="-128"/>
                <a:ea typeface="HGPｺﾞｼｯｸM" pitchFamily="50" charset="-128"/>
              </a:rPr>
              <a:t>火災時の緊急連絡網</a:t>
            </a:r>
          </a:p>
        </p:txBody>
      </p:sp>
      <p:sp>
        <p:nvSpPr>
          <p:cNvPr id="5129" name="Text Box 101"/>
          <p:cNvSpPr txBox="1">
            <a:spLocks noChangeArrowheads="1"/>
          </p:cNvSpPr>
          <p:nvPr/>
        </p:nvSpPr>
        <p:spPr bwMode="auto">
          <a:xfrm>
            <a:off x="4710947" y="5778504"/>
            <a:ext cx="4742004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" pitchFamily="1" charset="0"/>
                <a:ea typeface="Osaka"/>
                <a:cs typeface="Osaka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" pitchFamily="1" charset="0"/>
                <a:ea typeface="Osaka"/>
                <a:cs typeface="Osaka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" pitchFamily="1" charset="0"/>
                <a:ea typeface="Osaka"/>
                <a:cs typeface="Osaka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" pitchFamily="1" charset="0"/>
                <a:ea typeface="Osaka"/>
                <a:cs typeface="Osaka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" pitchFamily="1" charset="0"/>
                <a:ea typeface="Osaka"/>
                <a:cs typeface="Osaka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itchFamily="1" charset="0"/>
                <a:ea typeface="Osaka"/>
                <a:cs typeface="Osaka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itchFamily="1" charset="0"/>
                <a:ea typeface="Osaka"/>
                <a:cs typeface="Osaka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itchFamily="1" charset="0"/>
                <a:ea typeface="Osaka"/>
                <a:cs typeface="Osaka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itchFamily="1" charset="0"/>
                <a:ea typeface="Osaka"/>
                <a:cs typeface="Osaka"/>
              </a:defRPr>
            </a:lvl9pPr>
          </a:lstStyle>
          <a:p>
            <a:pPr algn="l" eaLnBrk="1" fontAlgn="b" hangingPunct="1">
              <a:spcBef>
                <a:spcPct val="50000"/>
              </a:spcBef>
            </a:pPr>
            <a:r>
              <a:rPr lang="ja-JP" altLang="en-US" sz="800" dirty="0">
                <a:latin typeface="ＭＳ Ｐゴシック" pitchFamily="50" charset="-128"/>
                <a:ea typeface="HGPｺﾞｼｯｸM" pitchFamily="50" charset="-128"/>
              </a:rPr>
              <a:t>■概要</a:t>
            </a:r>
          </a:p>
          <a:p>
            <a:pPr algn="l" eaLnBrk="1" fontAlgn="b" hangingPunct="1">
              <a:spcBef>
                <a:spcPct val="50000"/>
              </a:spcBef>
            </a:pPr>
            <a:r>
              <a:rPr lang="ja-JP" altLang="en-US" sz="800" dirty="0">
                <a:latin typeface="ＭＳ Ｐゴシック" pitchFamily="50" charset="-128"/>
                <a:ea typeface="HGPｺﾞｼｯｸM" pitchFamily="50" charset="-128"/>
              </a:rPr>
              <a:t>　①発見者は、主催者に連絡、主催者は連絡受けたら、管理運営者に連絡。</a:t>
            </a:r>
          </a:p>
          <a:p>
            <a:pPr algn="l" eaLnBrk="1" fontAlgn="b" hangingPunct="1">
              <a:spcBef>
                <a:spcPct val="50000"/>
              </a:spcBef>
            </a:pPr>
            <a:r>
              <a:rPr lang="ja-JP" altLang="en-US" sz="800" dirty="0">
                <a:latin typeface="ＭＳ Ｐゴシック" pitchFamily="50" charset="-128"/>
                <a:ea typeface="HGPｺﾞｼｯｸM" pitchFamily="50" charset="-128"/>
              </a:rPr>
              <a:t>　　管理運営者は該当場所を確認後、なごのキャンパス管理室へ連絡し、管理室より消防署へ連絡する。</a:t>
            </a:r>
          </a:p>
          <a:p>
            <a:pPr algn="l" eaLnBrk="1" fontAlgn="b" hangingPunct="1">
              <a:spcBef>
                <a:spcPct val="50000"/>
              </a:spcBef>
            </a:pPr>
            <a:r>
              <a:rPr lang="ja-JP" altLang="en-US" sz="800" dirty="0">
                <a:latin typeface="ＭＳ Ｐゴシック" pitchFamily="50" charset="-128"/>
                <a:ea typeface="HGPｺﾞｼｯｸM" pitchFamily="50" charset="-128"/>
              </a:rPr>
              <a:t>　②場合により直接管理室へ携帯電話で連絡し、管理室要員が該当場所を確認後、消防署へ連絡する。</a:t>
            </a:r>
          </a:p>
          <a:p>
            <a:pPr algn="l" eaLnBrk="1" fontAlgn="b" hangingPunct="1">
              <a:spcBef>
                <a:spcPct val="50000"/>
              </a:spcBef>
            </a:pPr>
            <a:r>
              <a:rPr lang="ja-JP" altLang="en-US" sz="800" dirty="0">
                <a:latin typeface="ＭＳ Ｐゴシック" pitchFamily="50" charset="-128"/>
                <a:ea typeface="HGPｺﾞｼｯｸM" pitchFamily="50" charset="-128"/>
              </a:rPr>
              <a:t>　③発見者が危険と判断した場合は、直接消防署へ連絡する。後に管理室へ連絡する。</a:t>
            </a:r>
            <a:endParaRPr lang="ja-JP" altLang="en-US" sz="800" dirty="0">
              <a:latin typeface="Arial" pitchFamily="34" charset="0"/>
              <a:ea typeface="HGPｺﾞｼｯｸM" pitchFamily="50" charset="-128"/>
            </a:endParaRPr>
          </a:p>
        </p:txBody>
      </p:sp>
      <p:grpSp>
        <p:nvGrpSpPr>
          <p:cNvPr id="2" name="Group 4"/>
          <p:cNvGrpSpPr>
            <a:grpSpLocks noChangeAspect="1"/>
          </p:cNvGrpSpPr>
          <p:nvPr/>
        </p:nvGrpSpPr>
        <p:grpSpPr bwMode="auto">
          <a:xfrm>
            <a:off x="1589088" y="1420813"/>
            <a:ext cx="6724650" cy="1219200"/>
            <a:chOff x="1001" y="895"/>
            <a:chExt cx="4236" cy="768"/>
          </a:xfrm>
        </p:grpSpPr>
        <p:sp>
          <p:nvSpPr>
            <p:cNvPr id="3" name="AutoShape 3"/>
            <p:cNvSpPr>
              <a:spLocks noChangeAspect="1" noChangeArrowheads="1" noTextEdit="1"/>
            </p:cNvSpPr>
            <p:nvPr/>
          </p:nvSpPr>
          <p:spPr bwMode="auto">
            <a:xfrm>
              <a:off x="1001" y="895"/>
              <a:ext cx="4230" cy="7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" name="Rectangle 5"/>
            <p:cNvSpPr>
              <a:spLocks noChangeArrowheads="1"/>
            </p:cNvSpPr>
            <p:nvPr/>
          </p:nvSpPr>
          <p:spPr bwMode="auto">
            <a:xfrm>
              <a:off x="1001" y="895"/>
              <a:ext cx="4230" cy="76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dirty="0"/>
            </a:p>
          </p:txBody>
        </p:sp>
        <p:sp>
          <p:nvSpPr>
            <p:cNvPr id="5" name="Rectangle 6"/>
            <p:cNvSpPr>
              <a:spLocks noChangeArrowheads="1"/>
            </p:cNvSpPr>
            <p:nvPr/>
          </p:nvSpPr>
          <p:spPr bwMode="auto">
            <a:xfrm>
              <a:off x="3413" y="1129"/>
              <a:ext cx="222" cy="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ＭＳ Ｐゴシック" pitchFamily="50" charset="-128"/>
                  <a:ea typeface="ＭＳ Ｐゴシック" pitchFamily="50" charset="-128"/>
                  <a:cs typeface="ＭＳ Ｐゴシック" pitchFamily="50" charset="-128"/>
                </a:rPr>
                <a:t>名前（班長）</a:t>
              </a:r>
              <a:endParaRPr kumimoji="1" lang="ja-JP" altLang="ja-JP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6" name="Rectangle 7"/>
            <p:cNvSpPr>
              <a:spLocks noChangeArrowheads="1"/>
            </p:cNvSpPr>
            <p:nvPr/>
          </p:nvSpPr>
          <p:spPr bwMode="auto">
            <a:xfrm>
              <a:off x="3083" y="1033"/>
              <a:ext cx="30" cy="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ja-JP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7" name="Rectangle 8"/>
            <p:cNvSpPr>
              <a:spLocks noChangeArrowheads="1"/>
            </p:cNvSpPr>
            <p:nvPr/>
          </p:nvSpPr>
          <p:spPr bwMode="auto">
            <a:xfrm>
              <a:off x="4613" y="1237"/>
              <a:ext cx="108" cy="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ＭＳ Ｐゴシック" pitchFamily="50" charset="-128"/>
                  <a:ea typeface="ＭＳ Ｐゴシック" pitchFamily="50" charset="-128"/>
                  <a:cs typeface="ＭＳ Ｐゴシック" pitchFamily="50" charset="-128"/>
                </a:rPr>
                <a:t>班員</a:t>
              </a:r>
              <a:endParaRPr kumimoji="1" lang="ja-JP" altLang="ja-JP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8" name="Rectangle 9"/>
            <p:cNvSpPr>
              <a:spLocks noChangeArrowheads="1"/>
            </p:cNvSpPr>
            <p:nvPr/>
          </p:nvSpPr>
          <p:spPr bwMode="auto">
            <a:xfrm>
              <a:off x="4613" y="1129"/>
              <a:ext cx="108" cy="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ＭＳ Ｐゴシック" pitchFamily="50" charset="-128"/>
                  <a:ea typeface="ＭＳ Ｐゴシック" pitchFamily="50" charset="-128"/>
                  <a:cs typeface="ＭＳ Ｐゴシック" pitchFamily="50" charset="-128"/>
                </a:rPr>
                <a:t>班員</a:t>
              </a:r>
              <a:endParaRPr kumimoji="1" lang="ja-JP" altLang="ja-JP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9" name="Rectangle 10"/>
            <p:cNvSpPr>
              <a:spLocks noChangeArrowheads="1"/>
            </p:cNvSpPr>
            <p:nvPr/>
          </p:nvSpPr>
          <p:spPr bwMode="auto">
            <a:xfrm>
              <a:off x="1427" y="913"/>
              <a:ext cx="144" cy="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ＭＳ Ｐゴシック" pitchFamily="50" charset="-128"/>
                  <a:ea typeface="ＭＳ Ｐゴシック" pitchFamily="50" charset="-128"/>
                  <a:cs typeface="ＭＳ Ｐゴシック" pitchFamily="50" charset="-128"/>
                </a:rPr>
                <a:t>主催者</a:t>
              </a:r>
              <a:endParaRPr kumimoji="1" lang="ja-JP" altLang="ja-JP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0" name="Rectangle 11"/>
            <p:cNvSpPr>
              <a:spLocks noChangeArrowheads="1"/>
            </p:cNvSpPr>
            <p:nvPr/>
          </p:nvSpPr>
          <p:spPr bwMode="auto">
            <a:xfrm>
              <a:off x="2471" y="1237"/>
              <a:ext cx="222" cy="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ＭＳ Ｐゴシック" pitchFamily="50" charset="-128"/>
                  <a:ea typeface="ＭＳ Ｐゴシック" pitchFamily="50" charset="-128"/>
                  <a:cs typeface="ＭＳ Ｐゴシック" pitchFamily="50" charset="-128"/>
                </a:rPr>
                <a:t>通報連絡班</a:t>
              </a:r>
              <a:endParaRPr kumimoji="1" lang="ja-JP" altLang="ja-JP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1" name="Rectangle 12"/>
            <p:cNvSpPr>
              <a:spLocks noChangeArrowheads="1"/>
            </p:cNvSpPr>
            <p:nvPr/>
          </p:nvSpPr>
          <p:spPr bwMode="auto">
            <a:xfrm>
              <a:off x="2585" y="1129"/>
              <a:ext cx="108" cy="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ＭＳ Ｐゴシック" pitchFamily="50" charset="-128"/>
                  <a:ea typeface="ＭＳ Ｐゴシック" pitchFamily="50" charset="-128"/>
                  <a:cs typeface="ＭＳ Ｐゴシック" pitchFamily="50" charset="-128"/>
                </a:rPr>
                <a:t>班別</a:t>
              </a:r>
              <a:endParaRPr kumimoji="1" lang="ja-JP" altLang="ja-JP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2" name="Rectangle 13"/>
            <p:cNvSpPr>
              <a:spLocks noChangeArrowheads="1"/>
            </p:cNvSpPr>
            <p:nvPr/>
          </p:nvSpPr>
          <p:spPr bwMode="auto">
            <a:xfrm>
              <a:off x="2273" y="1033"/>
              <a:ext cx="30" cy="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ja-JP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7" name="Rectangle 18"/>
            <p:cNvSpPr>
              <a:spLocks noChangeArrowheads="1"/>
            </p:cNvSpPr>
            <p:nvPr/>
          </p:nvSpPr>
          <p:spPr bwMode="auto">
            <a:xfrm>
              <a:off x="1260" y="1345"/>
              <a:ext cx="525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en-US" sz="1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ＭＳ Ｐゴシック" pitchFamily="50" charset="-128"/>
                  <a:ea typeface="ＭＳ Ｐゴシック" pitchFamily="50" charset="-128"/>
                  <a:cs typeface="ＭＳ Ｐゴシック" pitchFamily="50" charset="-128"/>
                </a:rPr>
                <a:t>施設</a:t>
              </a:r>
              <a:r>
                <a:rPr kumimoji="1" lang="ja-JP" altLang="ja-JP" sz="1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ＭＳ Ｐゴシック" pitchFamily="50" charset="-128"/>
                  <a:ea typeface="ＭＳ Ｐゴシック" pitchFamily="50" charset="-128"/>
                  <a:cs typeface="ＭＳ Ｐゴシック" pitchFamily="50" charset="-128"/>
                </a:rPr>
                <a:t>管理</a:t>
              </a:r>
              <a:r>
                <a:rPr kumimoji="1" lang="ja-JP" altLang="en-US" sz="1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ＭＳ Ｐゴシック" pitchFamily="50" charset="-128"/>
                  <a:ea typeface="ＭＳ Ｐゴシック" pitchFamily="50" charset="-128"/>
                  <a:cs typeface="ＭＳ Ｐゴシック" pitchFamily="50" charset="-128"/>
                </a:rPr>
                <a:t>・</a:t>
              </a:r>
              <a:r>
                <a:rPr kumimoji="1" lang="ja-JP" altLang="ja-JP" sz="1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ＭＳ Ｐゴシック" pitchFamily="50" charset="-128"/>
                  <a:ea typeface="ＭＳ Ｐゴシック" pitchFamily="50" charset="-128"/>
                  <a:cs typeface="ＭＳ Ｐゴシック" pitchFamily="50" charset="-128"/>
                </a:rPr>
                <a:t>運営</a:t>
              </a:r>
              <a:endParaRPr kumimoji="1" lang="ja-JP" altLang="ja-JP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8" name="Rectangle 19"/>
            <p:cNvSpPr>
              <a:spLocks noChangeArrowheads="1"/>
            </p:cNvSpPr>
            <p:nvPr/>
          </p:nvSpPr>
          <p:spPr bwMode="auto">
            <a:xfrm>
              <a:off x="2471" y="1453"/>
              <a:ext cx="222" cy="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ＭＳ Ｐゴシック" pitchFamily="50" charset="-128"/>
                  <a:ea typeface="ＭＳ Ｐゴシック" pitchFamily="50" charset="-128"/>
                  <a:cs typeface="ＭＳ Ｐゴシック" pitchFamily="50" charset="-128"/>
                </a:rPr>
                <a:t>消火活動班</a:t>
              </a:r>
              <a:endParaRPr kumimoji="1" lang="ja-JP" altLang="ja-JP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9" name="Rectangle 20"/>
            <p:cNvSpPr>
              <a:spLocks noChangeArrowheads="1"/>
            </p:cNvSpPr>
            <p:nvPr/>
          </p:nvSpPr>
          <p:spPr bwMode="auto">
            <a:xfrm>
              <a:off x="2471" y="1345"/>
              <a:ext cx="222" cy="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ＭＳ Ｐゴシック" pitchFamily="50" charset="-128"/>
                  <a:ea typeface="ＭＳ Ｐゴシック" pitchFamily="50" charset="-128"/>
                  <a:cs typeface="ＭＳ Ｐゴシック" pitchFamily="50" charset="-128"/>
                </a:rPr>
                <a:t>避難誘導班</a:t>
              </a:r>
              <a:endParaRPr kumimoji="1" lang="ja-JP" altLang="ja-JP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21" name="Rectangle 22"/>
            <p:cNvSpPr>
              <a:spLocks noChangeArrowheads="1"/>
            </p:cNvSpPr>
            <p:nvPr/>
          </p:nvSpPr>
          <p:spPr bwMode="auto">
            <a:xfrm>
              <a:off x="2333" y="1561"/>
              <a:ext cx="372" cy="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ＭＳ Ｐゴシック" pitchFamily="50" charset="-128"/>
                  <a:ea typeface="ＭＳ Ｐゴシック" pitchFamily="50" charset="-128"/>
                  <a:cs typeface="ＭＳ Ｐゴシック" pitchFamily="50" charset="-128"/>
                </a:rPr>
                <a:t>その他（救出・救護）</a:t>
              </a:r>
              <a:endParaRPr kumimoji="1" lang="ja-JP" altLang="ja-JP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25" name="Rectangle 26"/>
            <p:cNvSpPr>
              <a:spLocks noChangeArrowheads="1"/>
            </p:cNvSpPr>
            <p:nvPr/>
          </p:nvSpPr>
          <p:spPr bwMode="auto">
            <a:xfrm>
              <a:off x="4613" y="1561"/>
              <a:ext cx="108" cy="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ＭＳ Ｐゴシック" pitchFamily="50" charset="-128"/>
                  <a:ea typeface="ＭＳ Ｐゴシック" pitchFamily="50" charset="-128"/>
                  <a:cs typeface="ＭＳ Ｐゴシック" pitchFamily="50" charset="-128"/>
                </a:rPr>
                <a:t>班員</a:t>
              </a:r>
              <a:endParaRPr kumimoji="1" lang="ja-JP" altLang="ja-JP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26" name="Rectangle 27"/>
            <p:cNvSpPr>
              <a:spLocks noChangeArrowheads="1"/>
            </p:cNvSpPr>
            <p:nvPr/>
          </p:nvSpPr>
          <p:spPr bwMode="auto">
            <a:xfrm>
              <a:off x="4613" y="1453"/>
              <a:ext cx="108" cy="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ＭＳ Ｐゴシック" pitchFamily="50" charset="-128"/>
                  <a:ea typeface="ＭＳ Ｐゴシック" pitchFamily="50" charset="-128"/>
                  <a:cs typeface="ＭＳ Ｐゴシック" pitchFamily="50" charset="-128"/>
                </a:rPr>
                <a:t>班員</a:t>
              </a:r>
              <a:endParaRPr kumimoji="1" lang="ja-JP" altLang="ja-JP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27" name="Rectangle 28"/>
            <p:cNvSpPr>
              <a:spLocks noChangeArrowheads="1"/>
            </p:cNvSpPr>
            <p:nvPr/>
          </p:nvSpPr>
          <p:spPr bwMode="auto">
            <a:xfrm>
              <a:off x="4613" y="1345"/>
              <a:ext cx="108" cy="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ＭＳ Ｐゴシック" pitchFamily="50" charset="-128"/>
                  <a:ea typeface="ＭＳ Ｐゴシック" pitchFamily="50" charset="-128"/>
                  <a:cs typeface="ＭＳ Ｐゴシック" pitchFamily="50" charset="-128"/>
                </a:rPr>
                <a:t>班員</a:t>
              </a:r>
              <a:endParaRPr kumimoji="1" lang="ja-JP" altLang="ja-JP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28" name="Rectangle 29"/>
            <p:cNvSpPr>
              <a:spLocks noChangeArrowheads="1"/>
            </p:cNvSpPr>
            <p:nvPr/>
          </p:nvSpPr>
          <p:spPr bwMode="auto">
            <a:xfrm>
              <a:off x="1001" y="895"/>
              <a:ext cx="6" cy="1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9" name="Line 30"/>
            <p:cNvSpPr>
              <a:spLocks noChangeShapeType="1"/>
            </p:cNvSpPr>
            <p:nvPr/>
          </p:nvSpPr>
          <p:spPr bwMode="auto">
            <a:xfrm>
              <a:off x="1007" y="895"/>
              <a:ext cx="108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0" name="Rectangle 31"/>
            <p:cNvSpPr>
              <a:spLocks noChangeArrowheads="1"/>
            </p:cNvSpPr>
            <p:nvPr/>
          </p:nvSpPr>
          <p:spPr bwMode="auto">
            <a:xfrm>
              <a:off x="1007" y="895"/>
              <a:ext cx="1080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" name="Rectangle 32"/>
            <p:cNvSpPr>
              <a:spLocks noChangeArrowheads="1"/>
            </p:cNvSpPr>
            <p:nvPr/>
          </p:nvSpPr>
          <p:spPr bwMode="auto">
            <a:xfrm>
              <a:off x="2081" y="895"/>
              <a:ext cx="6" cy="1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24" name="Rectangle 33"/>
            <p:cNvSpPr>
              <a:spLocks noChangeArrowheads="1"/>
            </p:cNvSpPr>
            <p:nvPr/>
          </p:nvSpPr>
          <p:spPr bwMode="auto">
            <a:xfrm>
              <a:off x="2255" y="895"/>
              <a:ext cx="6" cy="1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27" name="Rectangle 34"/>
            <p:cNvSpPr>
              <a:spLocks noChangeArrowheads="1"/>
            </p:cNvSpPr>
            <p:nvPr/>
          </p:nvSpPr>
          <p:spPr bwMode="auto">
            <a:xfrm>
              <a:off x="2525" y="895"/>
              <a:ext cx="6" cy="1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28" name="Rectangle 35"/>
            <p:cNvSpPr>
              <a:spLocks noChangeArrowheads="1"/>
            </p:cNvSpPr>
            <p:nvPr/>
          </p:nvSpPr>
          <p:spPr bwMode="auto">
            <a:xfrm>
              <a:off x="2795" y="895"/>
              <a:ext cx="6" cy="1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29" name="Rectangle 36"/>
            <p:cNvSpPr>
              <a:spLocks noChangeArrowheads="1"/>
            </p:cNvSpPr>
            <p:nvPr/>
          </p:nvSpPr>
          <p:spPr bwMode="auto">
            <a:xfrm>
              <a:off x="3065" y="895"/>
              <a:ext cx="6" cy="1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0" name="Rectangle 37"/>
            <p:cNvSpPr>
              <a:spLocks noChangeArrowheads="1"/>
            </p:cNvSpPr>
            <p:nvPr/>
          </p:nvSpPr>
          <p:spPr bwMode="auto">
            <a:xfrm>
              <a:off x="3335" y="895"/>
              <a:ext cx="6" cy="1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1" name="Rectangle 38"/>
            <p:cNvSpPr>
              <a:spLocks noChangeArrowheads="1"/>
            </p:cNvSpPr>
            <p:nvPr/>
          </p:nvSpPr>
          <p:spPr bwMode="auto">
            <a:xfrm>
              <a:off x="3605" y="895"/>
              <a:ext cx="6" cy="1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2" name="Rectangle 39"/>
            <p:cNvSpPr>
              <a:spLocks noChangeArrowheads="1"/>
            </p:cNvSpPr>
            <p:nvPr/>
          </p:nvSpPr>
          <p:spPr bwMode="auto">
            <a:xfrm>
              <a:off x="3875" y="895"/>
              <a:ext cx="6" cy="1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3" name="Rectangle 40"/>
            <p:cNvSpPr>
              <a:spLocks noChangeArrowheads="1"/>
            </p:cNvSpPr>
            <p:nvPr/>
          </p:nvSpPr>
          <p:spPr bwMode="auto">
            <a:xfrm>
              <a:off x="4145" y="895"/>
              <a:ext cx="6" cy="1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4" name="Rectangle 41"/>
            <p:cNvSpPr>
              <a:spLocks noChangeArrowheads="1"/>
            </p:cNvSpPr>
            <p:nvPr/>
          </p:nvSpPr>
          <p:spPr bwMode="auto">
            <a:xfrm>
              <a:off x="4415" y="895"/>
              <a:ext cx="6" cy="1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5" name="Rectangle 42"/>
            <p:cNvSpPr>
              <a:spLocks noChangeArrowheads="1"/>
            </p:cNvSpPr>
            <p:nvPr/>
          </p:nvSpPr>
          <p:spPr bwMode="auto">
            <a:xfrm>
              <a:off x="4685" y="895"/>
              <a:ext cx="6" cy="1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6" name="Rectangle 43"/>
            <p:cNvSpPr>
              <a:spLocks noChangeArrowheads="1"/>
            </p:cNvSpPr>
            <p:nvPr/>
          </p:nvSpPr>
          <p:spPr bwMode="auto">
            <a:xfrm>
              <a:off x="4955" y="895"/>
              <a:ext cx="6" cy="1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7" name="Rectangle 44"/>
            <p:cNvSpPr>
              <a:spLocks noChangeArrowheads="1"/>
            </p:cNvSpPr>
            <p:nvPr/>
          </p:nvSpPr>
          <p:spPr bwMode="auto">
            <a:xfrm>
              <a:off x="5225" y="895"/>
              <a:ext cx="6" cy="1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8" name="Line 45"/>
            <p:cNvSpPr>
              <a:spLocks noChangeShapeType="1"/>
            </p:cNvSpPr>
            <p:nvPr/>
          </p:nvSpPr>
          <p:spPr bwMode="auto">
            <a:xfrm>
              <a:off x="1007" y="1003"/>
              <a:ext cx="108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9" name="Rectangle 46"/>
            <p:cNvSpPr>
              <a:spLocks noChangeArrowheads="1"/>
            </p:cNvSpPr>
            <p:nvPr/>
          </p:nvSpPr>
          <p:spPr bwMode="auto">
            <a:xfrm>
              <a:off x="1007" y="1003"/>
              <a:ext cx="1080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0" name="Line 47"/>
            <p:cNvSpPr>
              <a:spLocks noChangeShapeType="1"/>
            </p:cNvSpPr>
            <p:nvPr/>
          </p:nvSpPr>
          <p:spPr bwMode="auto">
            <a:xfrm>
              <a:off x="1007" y="1111"/>
              <a:ext cx="108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1" name="Rectangle 48"/>
            <p:cNvSpPr>
              <a:spLocks noChangeArrowheads="1"/>
            </p:cNvSpPr>
            <p:nvPr/>
          </p:nvSpPr>
          <p:spPr bwMode="auto">
            <a:xfrm>
              <a:off x="1007" y="1111"/>
              <a:ext cx="1080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2" name="Line 49"/>
            <p:cNvSpPr>
              <a:spLocks noChangeShapeType="1"/>
            </p:cNvSpPr>
            <p:nvPr/>
          </p:nvSpPr>
          <p:spPr bwMode="auto">
            <a:xfrm>
              <a:off x="2261" y="1111"/>
              <a:ext cx="297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3" name="Rectangle 50"/>
            <p:cNvSpPr>
              <a:spLocks noChangeArrowheads="1"/>
            </p:cNvSpPr>
            <p:nvPr/>
          </p:nvSpPr>
          <p:spPr bwMode="auto">
            <a:xfrm>
              <a:off x="2261" y="1111"/>
              <a:ext cx="2970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4" name="Line 51"/>
            <p:cNvSpPr>
              <a:spLocks noChangeShapeType="1"/>
            </p:cNvSpPr>
            <p:nvPr/>
          </p:nvSpPr>
          <p:spPr bwMode="auto">
            <a:xfrm>
              <a:off x="1001" y="895"/>
              <a:ext cx="0" cy="33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5" name="Rectangle 52"/>
            <p:cNvSpPr>
              <a:spLocks noChangeArrowheads="1"/>
            </p:cNvSpPr>
            <p:nvPr/>
          </p:nvSpPr>
          <p:spPr bwMode="auto">
            <a:xfrm>
              <a:off x="1001" y="895"/>
              <a:ext cx="6" cy="33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6" name="Rectangle 53"/>
            <p:cNvSpPr>
              <a:spLocks noChangeArrowheads="1"/>
            </p:cNvSpPr>
            <p:nvPr/>
          </p:nvSpPr>
          <p:spPr bwMode="auto">
            <a:xfrm>
              <a:off x="1271" y="895"/>
              <a:ext cx="6" cy="1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7" name="Rectangle 54"/>
            <p:cNvSpPr>
              <a:spLocks noChangeArrowheads="1"/>
            </p:cNvSpPr>
            <p:nvPr/>
          </p:nvSpPr>
          <p:spPr bwMode="auto">
            <a:xfrm>
              <a:off x="1541" y="895"/>
              <a:ext cx="6" cy="1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8" name="Rectangle 55"/>
            <p:cNvSpPr>
              <a:spLocks noChangeArrowheads="1"/>
            </p:cNvSpPr>
            <p:nvPr/>
          </p:nvSpPr>
          <p:spPr bwMode="auto">
            <a:xfrm>
              <a:off x="1811" y="895"/>
              <a:ext cx="6" cy="1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9" name="Line 56"/>
            <p:cNvSpPr>
              <a:spLocks noChangeShapeType="1"/>
            </p:cNvSpPr>
            <p:nvPr/>
          </p:nvSpPr>
          <p:spPr bwMode="auto">
            <a:xfrm>
              <a:off x="1007" y="1219"/>
              <a:ext cx="108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0" name="Rectangle 57"/>
            <p:cNvSpPr>
              <a:spLocks noChangeArrowheads="1"/>
            </p:cNvSpPr>
            <p:nvPr/>
          </p:nvSpPr>
          <p:spPr bwMode="auto">
            <a:xfrm>
              <a:off x="1007" y="1219"/>
              <a:ext cx="1080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1" name="Line 58"/>
            <p:cNvSpPr>
              <a:spLocks noChangeShapeType="1"/>
            </p:cNvSpPr>
            <p:nvPr/>
          </p:nvSpPr>
          <p:spPr bwMode="auto">
            <a:xfrm>
              <a:off x="2081" y="901"/>
              <a:ext cx="0" cy="32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2" name="Rectangle 59"/>
            <p:cNvSpPr>
              <a:spLocks noChangeArrowheads="1"/>
            </p:cNvSpPr>
            <p:nvPr/>
          </p:nvSpPr>
          <p:spPr bwMode="auto">
            <a:xfrm>
              <a:off x="2081" y="901"/>
              <a:ext cx="6" cy="32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3" name="Line 60"/>
            <p:cNvSpPr>
              <a:spLocks noChangeShapeType="1"/>
            </p:cNvSpPr>
            <p:nvPr/>
          </p:nvSpPr>
          <p:spPr bwMode="auto">
            <a:xfrm>
              <a:off x="2261" y="1219"/>
              <a:ext cx="297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4" name="Rectangle 61"/>
            <p:cNvSpPr>
              <a:spLocks noChangeArrowheads="1"/>
            </p:cNvSpPr>
            <p:nvPr/>
          </p:nvSpPr>
          <p:spPr bwMode="auto">
            <a:xfrm>
              <a:off x="2261" y="1219"/>
              <a:ext cx="2970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5" name="Line 62"/>
            <p:cNvSpPr>
              <a:spLocks noChangeShapeType="1"/>
            </p:cNvSpPr>
            <p:nvPr/>
          </p:nvSpPr>
          <p:spPr bwMode="auto">
            <a:xfrm>
              <a:off x="1007" y="1327"/>
              <a:ext cx="108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20" name="Rectangle 63"/>
            <p:cNvSpPr>
              <a:spLocks noChangeArrowheads="1"/>
            </p:cNvSpPr>
            <p:nvPr/>
          </p:nvSpPr>
          <p:spPr bwMode="auto">
            <a:xfrm>
              <a:off x="1007" y="1327"/>
              <a:ext cx="1080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21" name="Line 64"/>
            <p:cNvSpPr>
              <a:spLocks noChangeShapeType="1"/>
            </p:cNvSpPr>
            <p:nvPr/>
          </p:nvSpPr>
          <p:spPr bwMode="auto">
            <a:xfrm>
              <a:off x="2261" y="1327"/>
              <a:ext cx="297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28" name="Rectangle 65"/>
            <p:cNvSpPr>
              <a:spLocks noChangeArrowheads="1"/>
            </p:cNvSpPr>
            <p:nvPr/>
          </p:nvSpPr>
          <p:spPr bwMode="auto">
            <a:xfrm>
              <a:off x="2261" y="1327"/>
              <a:ext cx="2970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30" name="Line 66"/>
            <p:cNvSpPr>
              <a:spLocks noChangeShapeType="1"/>
            </p:cNvSpPr>
            <p:nvPr/>
          </p:nvSpPr>
          <p:spPr bwMode="auto">
            <a:xfrm>
              <a:off x="1007" y="1435"/>
              <a:ext cx="422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31" name="Rectangle 67"/>
            <p:cNvSpPr>
              <a:spLocks noChangeArrowheads="1"/>
            </p:cNvSpPr>
            <p:nvPr/>
          </p:nvSpPr>
          <p:spPr bwMode="auto">
            <a:xfrm>
              <a:off x="1007" y="1435"/>
              <a:ext cx="4224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32" name="Line 68"/>
            <p:cNvSpPr>
              <a:spLocks noChangeShapeType="1"/>
            </p:cNvSpPr>
            <p:nvPr/>
          </p:nvSpPr>
          <p:spPr bwMode="auto">
            <a:xfrm>
              <a:off x="1007" y="1543"/>
              <a:ext cx="108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33" name="Rectangle 69"/>
            <p:cNvSpPr>
              <a:spLocks noChangeArrowheads="1"/>
            </p:cNvSpPr>
            <p:nvPr/>
          </p:nvSpPr>
          <p:spPr bwMode="auto">
            <a:xfrm>
              <a:off x="1007" y="1543"/>
              <a:ext cx="1080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34" name="Line 70"/>
            <p:cNvSpPr>
              <a:spLocks noChangeShapeType="1"/>
            </p:cNvSpPr>
            <p:nvPr/>
          </p:nvSpPr>
          <p:spPr bwMode="auto">
            <a:xfrm>
              <a:off x="2261" y="1543"/>
              <a:ext cx="297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35" name="Rectangle 71"/>
            <p:cNvSpPr>
              <a:spLocks noChangeArrowheads="1"/>
            </p:cNvSpPr>
            <p:nvPr/>
          </p:nvSpPr>
          <p:spPr bwMode="auto">
            <a:xfrm>
              <a:off x="2261" y="1543"/>
              <a:ext cx="2970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36" name="Line 72"/>
            <p:cNvSpPr>
              <a:spLocks noChangeShapeType="1"/>
            </p:cNvSpPr>
            <p:nvPr/>
          </p:nvSpPr>
          <p:spPr bwMode="auto">
            <a:xfrm>
              <a:off x="1001" y="1327"/>
              <a:ext cx="0" cy="33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37" name="Rectangle 73"/>
            <p:cNvSpPr>
              <a:spLocks noChangeArrowheads="1"/>
            </p:cNvSpPr>
            <p:nvPr/>
          </p:nvSpPr>
          <p:spPr bwMode="auto">
            <a:xfrm>
              <a:off x="1001" y="1327"/>
              <a:ext cx="6" cy="33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38" name="Line 74"/>
            <p:cNvSpPr>
              <a:spLocks noChangeShapeType="1"/>
            </p:cNvSpPr>
            <p:nvPr/>
          </p:nvSpPr>
          <p:spPr bwMode="auto">
            <a:xfrm>
              <a:off x="1541" y="1225"/>
              <a:ext cx="0" cy="10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39" name="Rectangle 75"/>
            <p:cNvSpPr>
              <a:spLocks noChangeArrowheads="1"/>
            </p:cNvSpPr>
            <p:nvPr/>
          </p:nvSpPr>
          <p:spPr bwMode="auto">
            <a:xfrm>
              <a:off x="1541" y="1225"/>
              <a:ext cx="6" cy="10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40" name="Line 76"/>
            <p:cNvSpPr>
              <a:spLocks noChangeShapeType="1"/>
            </p:cNvSpPr>
            <p:nvPr/>
          </p:nvSpPr>
          <p:spPr bwMode="auto">
            <a:xfrm>
              <a:off x="1007" y="1651"/>
              <a:ext cx="108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41" name="Rectangle 77"/>
            <p:cNvSpPr>
              <a:spLocks noChangeArrowheads="1"/>
            </p:cNvSpPr>
            <p:nvPr/>
          </p:nvSpPr>
          <p:spPr bwMode="auto">
            <a:xfrm>
              <a:off x="1007" y="1651"/>
              <a:ext cx="1080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42" name="Line 78"/>
            <p:cNvSpPr>
              <a:spLocks noChangeShapeType="1"/>
            </p:cNvSpPr>
            <p:nvPr/>
          </p:nvSpPr>
          <p:spPr bwMode="auto">
            <a:xfrm>
              <a:off x="2081" y="1333"/>
              <a:ext cx="0" cy="32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43" name="Rectangle 79"/>
            <p:cNvSpPr>
              <a:spLocks noChangeArrowheads="1"/>
            </p:cNvSpPr>
            <p:nvPr/>
          </p:nvSpPr>
          <p:spPr bwMode="auto">
            <a:xfrm>
              <a:off x="2081" y="1333"/>
              <a:ext cx="6" cy="32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44" name="Line 80"/>
            <p:cNvSpPr>
              <a:spLocks noChangeShapeType="1"/>
            </p:cNvSpPr>
            <p:nvPr/>
          </p:nvSpPr>
          <p:spPr bwMode="auto">
            <a:xfrm>
              <a:off x="2255" y="1111"/>
              <a:ext cx="0" cy="5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45" name="Rectangle 81"/>
            <p:cNvSpPr>
              <a:spLocks noChangeArrowheads="1"/>
            </p:cNvSpPr>
            <p:nvPr/>
          </p:nvSpPr>
          <p:spPr bwMode="auto">
            <a:xfrm>
              <a:off x="2255" y="1111"/>
              <a:ext cx="6" cy="54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46" name="Line 82"/>
            <p:cNvSpPr>
              <a:spLocks noChangeShapeType="1"/>
            </p:cNvSpPr>
            <p:nvPr/>
          </p:nvSpPr>
          <p:spPr bwMode="auto">
            <a:xfrm>
              <a:off x="3065" y="1117"/>
              <a:ext cx="0" cy="54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47" name="Rectangle 83"/>
            <p:cNvSpPr>
              <a:spLocks noChangeArrowheads="1"/>
            </p:cNvSpPr>
            <p:nvPr/>
          </p:nvSpPr>
          <p:spPr bwMode="auto">
            <a:xfrm>
              <a:off x="3065" y="1117"/>
              <a:ext cx="6" cy="54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48" name="Line 84"/>
            <p:cNvSpPr>
              <a:spLocks noChangeShapeType="1"/>
            </p:cNvSpPr>
            <p:nvPr/>
          </p:nvSpPr>
          <p:spPr bwMode="auto">
            <a:xfrm>
              <a:off x="4145" y="1117"/>
              <a:ext cx="0" cy="54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49" name="Rectangle 85"/>
            <p:cNvSpPr>
              <a:spLocks noChangeArrowheads="1"/>
            </p:cNvSpPr>
            <p:nvPr/>
          </p:nvSpPr>
          <p:spPr bwMode="auto">
            <a:xfrm>
              <a:off x="4145" y="1117"/>
              <a:ext cx="6" cy="54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50" name="Line 86"/>
            <p:cNvSpPr>
              <a:spLocks noChangeShapeType="1"/>
            </p:cNvSpPr>
            <p:nvPr/>
          </p:nvSpPr>
          <p:spPr bwMode="auto">
            <a:xfrm>
              <a:off x="2261" y="1651"/>
              <a:ext cx="297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51" name="Rectangle 87"/>
            <p:cNvSpPr>
              <a:spLocks noChangeArrowheads="1"/>
            </p:cNvSpPr>
            <p:nvPr/>
          </p:nvSpPr>
          <p:spPr bwMode="auto">
            <a:xfrm>
              <a:off x="2261" y="1651"/>
              <a:ext cx="2970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52" name="Line 88"/>
            <p:cNvSpPr>
              <a:spLocks noChangeShapeType="1"/>
            </p:cNvSpPr>
            <p:nvPr/>
          </p:nvSpPr>
          <p:spPr bwMode="auto">
            <a:xfrm>
              <a:off x="5225" y="1117"/>
              <a:ext cx="0" cy="54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53" name="Rectangle 89"/>
            <p:cNvSpPr>
              <a:spLocks noChangeArrowheads="1"/>
            </p:cNvSpPr>
            <p:nvPr/>
          </p:nvSpPr>
          <p:spPr bwMode="auto">
            <a:xfrm>
              <a:off x="5225" y="1117"/>
              <a:ext cx="6" cy="54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54" name="Line 90"/>
            <p:cNvSpPr>
              <a:spLocks noChangeShapeType="1"/>
            </p:cNvSpPr>
            <p:nvPr/>
          </p:nvSpPr>
          <p:spPr bwMode="auto">
            <a:xfrm>
              <a:off x="1001" y="1657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55" name="Rectangle 91"/>
            <p:cNvSpPr>
              <a:spLocks noChangeArrowheads="1"/>
            </p:cNvSpPr>
            <p:nvPr/>
          </p:nvSpPr>
          <p:spPr bwMode="auto">
            <a:xfrm>
              <a:off x="1001" y="1657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56" name="Line 92"/>
            <p:cNvSpPr>
              <a:spLocks noChangeShapeType="1"/>
            </p:cNvSpPr>
            <p:nvPr/>
          </p:nvSpPr>
          <p:spPr bwMode="auto">
            <a:xfrm>
              <a:off x="1271" y="1657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57" name="Rectangle 93"/>
            <p:cNvSpPr>
              <a:spLocks noChangeArrowheads="1"/>
            </p:cNvSpPr>
            <p:nvPr/>
          </p:nvSpPr>
          <p:spPr bwMode="auto">
            <a:xfrm>
              <a:off x="1271" y="1657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58" name="Line 94"/>
            <p:cNvSpPr>
              <a:spLocks noChangeShapeType="1"/>
            </p:cNvSpPr>
            <p:nvPr/>
          </p:nvSpPr>
          <p:spPr bwMode="auto">
            <a:xfrm>
              <a:off x="1541" y="1657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59" name="Rectangle 95"/>
            <p:cNvSpPr>
              <a:spLocks noChangeArrowheads="1"/>
            </p:cNvSpPr>
            <p:nvPr/>
          </p:nvSpPr>
          <p:spPr bwMode="auto">
            <a:xfrm>
              <a:off x="1541" y="1657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60" name="Line 96"/>
            <p:cNvSpPr>
              <a:spLocks noChangeShapeType="1"/>
            </p:cNvSpPr>
            <p:nvPr/>
          </p:nvSpPr>
          <p:spPr bwMode="auto">
            <a:xfrm>
              <a:off x="1811" y="1657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61" name="Rectangle 97"/>
            <p:cNvSpPr>
              <a:spLocks noChangeArrowheads="1"/>
            </p:cNvSpPr>
            <p:nvPr/>
          </p:nvSpPr>
          <p:spPr bwMode="auto">
            <a:xfrm>
              <a:off x="1811" y="1657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62" name="Line 98"/>
            <p:cNvSpPr>
              <a:spLocks noChangeShapeType="1"/>
            </p:cNvSpPr>
            <p:nvPr/>
          </p:nvSpPr>
          <p:spPr bwMode="auto">
            <a:xfrm>
              <a:off x="2081" y="1657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63" name="Rectangle 99"/>
            <p:cNvSpPr>
              <a:spLocks noChangeArrowheads="1"/>
            </p:cNvSpPr>
            <p:nvPr/>
          </p:nvSpPr>
          <p:spPr bwMode="auto">
            <a:xfrm>
              <a:off x="2081" y="1657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64" name="Line 100"/>
            <p:cNvSpPr>
              <a:spLocks noChangeShapeType="1"/>
            </p:cNvSpPr>
            <p:nvPr/>
          </p:nvSpPr>
          <p:spPr bwMode="auto">
            <a:xfrm>
              <a:off x="2255" y="1657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65" name="Rectangle 101"/>
            <p:cNvSpPr>
              <a:spLocks noChangeArrowheads="1"/>
            </p:cNvSpPr>
            <p:nvPr/>
          </p:nvSpPr>
          <p:spPr bwMode="auto">
            <a:xfrm>
              <a:off x="2255" y="1657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66" name="Line 102"/>
            <p:cNvSpPr>
              <a:spLocks noChangeShapeType="1"/>
            </p:cNvSpPr>
            <p:nvPr/>
          </p:nvSpPr>
          <p:spPr bwMode="auto">
            <a:xfrm>
              <a:off x="2525" y="1657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67" name="Rectangle 103"/>
            <p:cNvSpPr>
              <a:spLocks noChangeArrowheads="1"/>
            </p:cNvSpPr>
            <p:nvPr/>
          </p:nvSpPr>
          <p:spPr bwMode="auto">
            <a:xfrm>
              <a:off x="2525" y="1657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68" name="Line 104"/>
            <p:cNvSpPr>
              <a:spLocks noChangeShapeType="1"/>
            </p:cNvSpPr>
            <p:nvPr/>
          </p:nvSpPr>
          <p:spPr bwMode="auto">
            <a:xfrm>
              <a:off x="2795" y="1657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69" name="Rectangle 105"/>
            <p:cNvSpPr>
              <a:spLocks noChangeArrowheads="1"/>
            </p:cNvSpPr>
            <p:nvPr/>
          </p:nvSpPr>
          <p:spPr bwMode="auto">
            <a:xfrm>
              <a:off x="2795" y="1657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70" name="Line 106"/>
            <p:cNvSpPr>
              <a:spLocks noChangeShapeType="1"/>
            </p:cNvSpPr>
            <p:nvPr/>
          </p:nvSpPr>
          <p:spPr bwMode="auto">
            <a:xfrm>
              <a:off x="3065" y="1657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71" name="Rectangle 107"/>
            <p:cNvSpPr>
              <a:spLocks noChangeArrowheads="1"/>
            </p:cNvSpPr>
            <p:nvPr/>
          </p:nvSpPr>
          <p:spPr bwMode="auto">
            <a:xfrm>
              <a:off x="3065" y="1657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72" name="Line 108"/>
            <p:cNvSpPr>
              <a:spLocks noChangeShapeType="1"/>
            </p:cNvSpPr>
            <p:nvPr/>
          </p:nvSpPr>
          <p:spPr bwMode="auto">
            <a:xfrm>
              <a:off x="3335" y="1657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73" name="Rectangle 109"/>
            <p:cNvSpPr>
              <a:spLocks noChangeArrowheads="1"/>
            </p:cNvSpPr>
            <p:nvPr/>
          </p:nvSpPr>
          <p:spPr bwMode="auto">
            <a:xfrm>
              <a:off x="3335" y="1657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74" name="Line 110"/>
            <p:cNvSpPr>
              <a:spLocks noChangeShapeType="1"/>
            </p:cNvSpPr>
            <p:nvPr/>
          </p:nvSpPr>
          <p:spPr bwMode="auto">
            <a:xfrm>
              <a:off x="3605" y="1657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75" name="Rectangle 111"/>
            <p:cNvSpPr>
              <a:spLocks noChangeArrowheads="1"/>
            </p:cNvSpPr>
            <p:nvPr/>
          </p:nvSpPr>
          <p:spPr bwMode="auto">
            <a:xfrm>
              <a:off x="3605" y="1657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76" name="Line 112"/>
            <p:cNvSpPr>
              <a:spLocks noChangeShapeType="1"/>
            </p:cNvSpPr>
            <p:nvPr/>
          </p:nvSpPr>
          <p:spPr bwMode="auto">
            <a:xfrm>
              <a:off x="3875" y="1657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77" name="Rectangle 113"/>
            <p:cNvSpPr>
              <a:spLocks noChangeArrowheads="1"/>
            </p:cNvSpPr>
            <p:nvPr/>
          </p:nvSpPr>
          <p:spPr bwMode="auto">
            <a:xfrm>
              <a:off x="3875" y="1657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78" name="Line 114"/>
            <p:cNvSpPr>
              <a:spLocks noChangeShapeType="1"/>
            </p:cNvSpPr>
            <p:nvPr/>
          </p:nvSpPr>
          <p:spPr bwMode="auto">
            <a:xfrm>
              <a:off x="4145" y="1657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79" name="Rectangle 115"/>
            <p:cNvSpPr>
              <a:spLocks noChangeArrowheads="1"/>
            </p:cNvSpPr>
            <p:nvPr/>
          </p:nvSpPr>
          <p:spPr bwMode="auto">
            <a:xfrm>
              <a:off x="4145" y="1657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80" name="Line 116"/>
            <p:cNvSpPr>
              <a:spLocks noChangeShapeType="1"/>
            </p:cNvSpPr>
            <p:nvPr/>
          </p:nvSpPr>
          <p:spPr bwMode="auto">
            <a:xfrm>
              <a:off x="4415" y="1657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81" name="Rectangle 117"/>
            <p:cNvSpPr>
              <a:spLocks noChangeArrowheads="1"/>
            </p:cNvSpPr>
            <p:nvPr/>
          </p:nvSpPr>
          <p:spPr bwMode="auto">
            <a:xfrm>
              <a:off x="4415" y="1657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82" name="Line 118"/>
            <p:cNvSpPr>
              <a:spLocks noChangeShapeType="1"/>
            </p:cNvSpPr>
            <p:nvPr/>
          </p:nvSpPr>
          <p:spPr bwMode="auto">
            <a:xfrm>
              <a:off x="4685" y="1657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83" name="Rectangle 119"/>
            <p:cNvSpPr>
              <a:spLocks noChangeArrowheads="1"/>
            </p:cNvSpPr>
            <p:nvPr/>
          </p:nvSpPr>
          <p:spPr bwMode="auto">
            <a:xfrm>
              <a:off x="4685" y="1657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84" name="Line 120"/>
            <p:cNvSpPr>
              <a:spLocks noChangeShapeType="1"/>
            </p:cNvSpPr>
            <p:nvPr/>
          </p:nvSpPr>
          <p:spPr bwMode="auto">
            <a:xfrm>
              <a:off x="4955" y="1657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85" name="Rectangle 121"/>
            <p:cNvSpPr>
              <a:spLocks noChangeArrowheads="1"/>
            </p:cNvSpPr>
            <p:nvPr/>
          </p:nvSpPr>
          <p:spPr bwMode="auto">
            <a:xfrm>
              <a:off x="4955" y="1657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86" name="Line 122"/>
            <p:cNvSpPr>
              <a:spLocks noChangeShapeType="1"/>
            </p:cNvSpPr>
            <p:nvPr/>
          </p:nvSpPr>
          <p:spPr bwMode="auto">
            <a:xfrm>
              <a:off x="5225" y="1657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87" name="Rectangle 123"/>
            <p:cNvSpPr>
              <a:spLocks noChangeArrowheads="1"/>
            </p:cNvSpPr>
            <p:nvPr/>
          </p:nvSpPr>
          <p:spPr bwMode="auto">
            <a:xfrm>
              <a:off x="5225" y="1657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88" name="Line 124"/>
            <p:cNvSpPr>
              <a:spLocks noChangeShapeType="1"/>
            </p:cNvSpPr>
            <p:nvPr/>
          </p:nvSpPr>
          <p:spPr bwMode="auto">
            <a:xfrm>
              <a:off x="5231" y="895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89" name="Rectangle 125"/>
            <p:cNvSpPr>
              <a:spLocks noChangeArrowheads="1"/>
            </p:cNvSpPr>
            <p:nvPr/>
          </p:nvSpPr>
          <p:spPr bwMode="auto">
            <a:xfrm>
              <a:off x="5231" y="895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90" name="Line 126"/>
            <p:cNvSpPr>
              <a:spLocks noChangeShapeType="1"/>
            </p:cNvSpPr>
            <p:nvPr/>
          </p:nvSpPr>
          <p:spPr bwMode="auto">
            <a:xfrm>
              <a:off x="5231" y="1003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91" name="Rectangle 127"/>
            <p:cNvSpPr>
              <a:spLocks noChangeArrowheads="1"/>
            </p:cNvSpPr>
            <p:nvPr/>
          </p:nvSpPr>
          <p:spPr bwMode="auto">
            <a:xfrm>
              <a:off x="5231" y="1003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92" name="Line 128"/>
            <p:cNvSpPr>
              <a:spLocks noChangeShapeType="1"/>
            </p:cNvSpPr>
            <p:nvPr/>
          </p:nvSpPr>
          <p:spPr bwMode="auto">
            <a:xfrm>
              <a:off x="5231" y="1111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93" name="Rectangle 129"/>
            <p:cNvSpPr>
              <a:spLocks noChangeArrowheads="1"/>
            </p:cNvSpPr>
            <p:nvPr/>
          </p:nvSpPr>
          <p:spPr bwMode="auto">
            <a:xfrm>
              <a:off x="5231" y="1111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94" name="Line 130"/>
            <p:cNvSpPr>
              <a:spLocks noChangeShapeType="1"/>
            </p:cNvSpPr>
            <p:nvPr/>
          </p:nvSpPr>
          <p:spPr bwMode="auto">
            <a:xfrm>
              <a:off x="5231" y="1219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95" name="Rectangle 131"/>
            <p:cNvSpPr>
              <a:spLocks noChangeArrowheads="1"/>
            </p:cNvSpPr>
            <p:nvPr/>
          </p:nvSpPr>
          <p:spPr bwMode="auto">
            <a:xfrm>
              <a:off x="5231" y="1219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96" name="Line 132"/>
            <p:cNvSpPr>
              <a:spLocks noChangeShapeType="1"/>
            </p:cNvSpPr>
            <p:nvPr/>
          </p:nvSpPr>
          <p:spPr bwMode="auto">
            <a:xfrm>
              <a:off x="5231" y="1327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97" name="Rectangle 133"/>
            <p:cNvSpPr>
              <a:spLocks noChangeArrowheads="1"/>
            </p:cNvSpPr>
            <p:nvPr/>
          </p:nvSpPr>
          <p:spPr bwMode="auto">
            <a:xfrm>
              <a:off x="5231" y="1327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98" name="Line 134"/>
            <p:cNvSpPr>
              <a:spLocks noChangeShapeType="1"/>
            </p:cNvSpPr>
            <p:nvPr/>
          </p:nvSpPr>
          <p:spPr bwMode="auto">
            <a:xfrm>
              <a:off x="5231" y="1435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99" name="Rectangle 135"/>
            <p:cNvSpPr>
              <a:spLocks noChangeArrowheads="1"/>
            </p:cNvSpPr>
            <p:nvPr/>
          </p:nvSpPr>
          <p:spPr bwMode="auto">
            <a:xfrm>
              <a:off x="5231" y="1435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200" name="Line 136"/>
            <p:cNvSpPr>
              <a:spLocks noChangeShapeType="1"/>
            </p:cNvSpPr>
            <p:nvPr/>
          </p:nvSpPr>
          <p:spPr bwMode="auto">
            <a:xfrm>
              <a:off x="5231" y="1543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201" name="Rectangle 137"/>
            <p:cNvSpPr>
              <a:spLocks noChangeArrowheads="1"/>
            </p:cNvSpPr>
            <p:nvPr/>
          </p:nvSpPr>
          <p:spPr bwMode="auto">
            <a:xfrm>
              <a:off x="5231" y="1543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202" name="Line 138"/>
            <p:cNvSpPr>
              <a:spLocks noChangeShapeType="1"/>
            </p:cNvSpPr>
            <p:nvPr/>
          </p:nvSpPr>
          <p:spPr bwMode="auto">
            <a:xfrm>
              <a:off x="5231" y="1651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203" name="Rectangle 139"/>
            <p:cNvSpPr>
              <a:spLocks noChangeArrowheads="1"/>
            </p:cNvSpPr>
            <p:nvPr/>
          </p:nvSpPr>
          <p:spPr bwMode="auto">
            <a:xfrm>
              <a:off x="5231" y="1651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5204" name="Group 142"/>
          <p:cNvGrpSpPr>
            <a:grpSpLocks noChangeAspect="1"/>
          </p:cNvGrpSpPr>
          <p:nvPr/>
        </p:nvGrpSpPr>
        <p:grpSpPr bwMode="auto">
          <a:xfrm>
            <a:off x="900113" y="4619625"/>
            <a:ext cx="8139112" cy="1168400"/>
            <a:chOff x="567" y="2910"/>
            <a:chExt cx="5127" cy="736"/>
          </a:xfrm>
        </p:grpSpPr>
        <p:sp>
          <p:nvSpPr>
            <p:cNvPr id="5205" name="AutoShape 141"/>
            <p:cNvSpPr>
              <a:spLocks noChangeAspect="1" noChangeArrowheads="1" noTextEdit="1"/>
            </p:cNvSpPr>
            <p:nvPr/>
          </p:nvSpPr>
          <p:spPr bwMode="auto">
            <a:xfrm>
              <a:off x="567" y="2910"/>
              <a:ext cx="5127" cy="7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grpSp>
          <p:nvGrpSpPr>
            <p:cNvPr id="5206" name="Group 343"/>
            <p:cNvGrpSpPr>
              <a:grpSpLocks/>
            </p:cNvGrpSpPr>
            <p:nvPr/>
          </p:nvGrpSpPr>
          <p:grpSpPr bwMode="auto">
            <a:xfrm>
              <a:off x="567" y="2906"/>
              <a:ext cx="5131" cy="744"/>
              <a:chOff x="567" y="2906"/>
              <a:chExt cx="5131" cy="744"/>
            </a:xfrm>
          </p:grpSpPr>
          <p:sp>
            <p:nvSpPr>
              <p:cNvPr id="135" name="Rectangle 143"/>
              <p:cNvSpPr>
                <a:spLocks noChangeArrowheads="1"/>
              </p:cNvSpPr>
              <p:nvPr/>
            </p:nvSpPr>
            <p:spPr bwMode="auto">
              <a:xfrm>
                <a:off x="567" y="2910"/>
                <a:ext cx="5127" cy="483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6" name="Rectangle 144"/>
              <p:cNvSpPr>
                <a:spLocks noChangeArrowheads="1"/>
              </p:cNvSpPr>
              <p:nvPr/>
            </p:nvSpPr>
            <p:spPr bwMode="auto">
              <a:xfrm>
                <a:off x="567" y="3389"/>
                <a:ext cx="4927" cy="88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7" name="Rectangle 145"/>
              <p:cNvSpPr>
                <a:spLocks noChangeArrowheads="1"/>
              </p:cNvSpPr>
              <p:nvPr/>
            </p:nvSpPr>
            <p:spPr bwMode="auto">
              <a:xfrm>
                <a:off x="567" y="3473"/>
                <a:ext cx="5127" cy="173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38" name="Rectangle 146"/>
              <p:cNvSpPr>
                <a:spLocks noChangeArrowheads="1"/>
              </p:cNvSpPr>
              <p:nvPr/>
            </p:nvSpPr>
            <p:spPr bwMode="auto">
              <a:xfrm>
                <a:off x="2365" y="3526"/>
                <a:ext cx="446" cy="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en-US" sz="8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ＭＳ Ｐゴシック" pitchFamily="50" charset="-128"/>
                    <a:ea typeface="ＭＳ Ｐゴシック" pitchFamily="50" charset="-128"/>
                    <a:cs typeface="ＭＳ Ｐゴシック" pitchFamily="50" charset="-128"/>
                  </a:rPr>
                  <a:t>携帯</a:t>
                </a:r>
                <a:r>
                  <a:rPr kumimoji="1" lang="ja-JP" altLang="ja-JP" sz="8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ＭＳ Ｐゴシック" pitchFamily="50" charset="-128"/>
                    <a:ea typeface="ＭＳ Ｐゴシック" pitchFamily="50" charset="-128"/>
                    <a:cs typeface="ＭＳ Ｐゴシック" pitchFamily="50" charset="-128"/>
                  </a:rPr>
                  <a:t>電話で連絡</a:t>
                </a:r>
                <a:endParaRPr kumimoji="1" lang="ja-JP" altLang="ja-JP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139" name="Rectangle 147"/>
              <p:cNvSpPr>
                <a:spLocks noChangeArrowheads="1"/>
              </p:cNvSpPr>
              <p:nvPr/>
            </p:nvSpPr>
            <p:spPr bwMode="auto">
              <a:xfrm>
                <a:off x="1011" y="3123"/>
                <a:ext cx="120" cy="7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7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ＭＳ Ｐゴシック" pitchFamily="50" charset="-128"/>
                    <a:ea typeface="ＭＳ Ｐゴシック" pitchFamily="50" charset="-128"/>
                    <a:cs typeface="ＭＳ Ｐゴシック" pitchFamily="50" charset="-128"/>
                  </a:rPr>
                  <a:t>発見者</a:t>
                </a:r>
                <a:endParaRPr kumimoji="1" lang="ja-JP" altLang="ja-JP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140" name="Rectangle 148"/>
              <p:cNvSpPr>
                <a:spLocks noChangeArrowheads="1"/>
              </p:cNvSpPr>
              <p:nvPr/>
            </p:nvSpPr>
            <p:spPr bwMode="auto">
              <a:xfrm>
                <a:off x="5041" y="3078"/>
                <a:ext cx="138" cy="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8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ＭＳ Ｐゴシック" pitchFamily="50" charset="-128"/>
                    <a:ea typeface="ＭＳ Ｐゴシック" pitchFamily="50" charset="-128"/>
                    <a:cs typeface="ＭＳ Ｐゴシック" pitchFamily="50" charset="-128"/>
                  </a:rPr>
                  <a:t>119</a:t>
                </a:r>
                <a:endParaRPr kumimoji="1" lang="ja-JP" altLang="ja-JP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141" name="Rectangle 149"/>
              <p:cNvSpPr>
                <a:spLocks noChangeArrowheads="1"/>
              </p:cNvSpPr>
              <p:nvPr/>
            </p:nvSpPr>
            <p:spPr bwMode="auto">
              <a:xfrm>
                <a:off x="3816" y="3095"/>
                <a:ext cx="585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ja-JP" altLang="en-US" sz="700" dirty="0">
                    <a:solidFill>
                      <a:srgbClr val="000000"/>
                    </a:solidFill>
                    <a:latin typeface="ＭＳ Ｐゴシック" pitchFamily="50" charset="-128"/>
                  </a:rPr>
                  <a:t>なごのキャンパス管理室</a:t>
                </a:r>
                <a:endParaRPr kumimoji="1" lang="ja-JP" altLang="ja-JP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142" name="Rectangle 150"/>
              <p:cNvSpPr>
                <a:spLocks noChangeArrowheads="1"/>
              </p:cNvSpPr>
              <p:nvPr/>
            </p:nvSpPr>
            <p:spPr bwMode="auto">
              <a:xfrm>
                <a:off x="3910" y="3243"/>
                <a:ext cx="368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altLang="ja-JP" sz="700" dirty="0">
                    <a:solidFill>
                      <a:srgbClr val="000000"/>
                    </a:solidFill>
                    <a:latin typeface="ＭＳ Ｐゴシック" pitchFamily="50" charset="-128"/>
                  </a:rPr>
                  <a:t>080-6662-0758</a:t>
                </a:r>
                <a:endParaRPr kumimoji="1" lang="ja-JP" altLang="ja-JP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143" name="Rectangle 151"/>
              <p:cNvSpPr>
                <a:spLocks noChangeArrowheads="1"/>
              </p:cNvSpPr>
              <p:nvPr/>
            </p:nvSpPr>
            <p:spPr bwMode="auto">
              <a:xfrm>
                <a:off x="4846" y="3238"/>
                <a:ext cx="315" cy="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8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ＭＳ Ｐゴシック" pitchFamily="50" charset="-128"/>
                    <a:ea typeface="ＭＳ Ｐゴシック" pitchFamily="50" charset="-128"/>
                    <a:cs typeface="ＭＳ Ｐゴシック" pitchFamily="50" charset="-128"/>
                  </a:rPr>
                  <a:t>防災指令センター</a:t>
                </a:r>
                <a:endParaRPr kumimoji="1" lang="ja-JP" altLang="ja-JP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145" name="Rectangle 153"/>
              <p:cNvSpPr>
                <a:spLocks noChangeArrowheads="1"/>
              </p:cNvSpPr>
              <p:nvPr/>
            </p:nvSpPr>
            <p:spPr bwMode="auto">
              <a:xfrm>
                <a:off x="1924" y="3003"/>
                <a:ext cx="424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lvl="0"/>
                <a:r>
                  <a:rPr lang="ja-JP" altLang="en-US" sz="700" dirty="0">
                    <a:solidFill>
                      <a:srgbClr val="000000"/>
                    </a:solidFill>
                    <a:latin typeface="ＭＳ Ｐゴシック" pitchFamily="50" charset="-128"/>
                  </a:rPr>
                  <a:t>主催者・施設</a:t>
                </a:r>
                <a:r>
                  <a:rPr lang="ja-JP" altLang="ja-JP" sz="700" dirty="0">
                    <a:solidFill>
                      <a:srgbClr val="000000"/>
                    </a:solidFill>
                    <a:latin typeface="ＭＳ Ｐゴシック" pitchFamily="50" charset="-128"/>
                  </a:rPr>
                  <a:t>管理</a:t>
                </a:r>
                <a:endParaRPr lang="ja-JP" altLang="ja-JP" dirty="0"/>
              </a:p>
            </p:txBody>
          </p:sp>
          <p:sp>
            <p:nvSpPr>
              <p:cNvPr id="147" name="Rectangle 155"/>
              <p:cNvSpPr>
                <a:spLocks noChangeArrowheads="1"/>
              </p:cNvSpPr>
              <p:nvPr/>
            </p:nvSpPr>
            <p:spPr bwMode="auto">
              <a:xfrm>
                <a:off x="3029" y="3003"/>
                <a:ext cx="113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itchFamily="34" charset="0"/>
                    <a:ea typeface="ＭＳ Ｐゴシック" pitchFamily="50" charset="-128"/>
                    <a:cs typeface="ＭＳ Ｐゴシック" pitchFamily="50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ja-JP" altLang="ja-JP" sz="7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ＭＳ Ｐゴシック" pitchFamily="50" charset="-128"/>
                    <a:ea typeface="ＭＳ Ｐゴシック" pitchFamily="50" charset="-128"/>
                    <a:cs typeface="ＭＳ Ｐゴシック" pitchFamily="50" charset="-128"/>
                  </a:rPr>
                  <a:t>運営</a:t>
                </a:r>
                <a:endParaRPr kumimoji="1" lang="ja-JP" altLang="ja-JP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endParaRPr>
              </a:p>
            </p:txBody>
          </p:sp>
          <p:sp>
            <p:nvSpPr>
              <p:cNvPr id="154" name="Rectangle 160"/>
              <p:cNvSpPr>
                <a:spLocks noChangeArrowheads="1"/>
              </p:cNvSpPr>
              <p:nvPr/>
            </p:nvSpPr>
            <p:spPr bwMode="auto">
              <a:xfrm>
                <a:off x="567" y="2910"/>
                <a:ext cx="4" cy="1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5" name="Rectangle 161"/>
              <p:cNvSpPr>
                <a:spLocks noChangeArrowheads="1"/>
              </p:cNvSpPr>
              <p:nvPr/>
            </p:nvSpPr>
            <p:spPr bwMode="auto">
              <a:xfrm>
                <a:off x="696" y="2910"/>
                <a:ext cx="4" cy="1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6" name="Rectangle 162"/>
              <p:cNvSpPr>
                <a:spLocks noChangeArrowheads="1"/>
              </p:cNvSpPr>
              <p:nvPr/>
            </p:nvSpPr>
            <p:spPr bwMode="auto">
              <a:xfrm>
                <a:off x="895" y="2910"/>
                <a:ext cx="5" cy="1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7" name="Line 163"/>
              <p:cNvSpPr>
                <a:spLocks noChangeShapeType="1"/>
              </p:cNvSpPr>
              <p:nvPr/>
            </p:nvSpPr>
            <p:spPr bwMode="auto">
              <a:xfrm flipV="1">
                <a:off x="1095" y="291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8" name="Rectangle 164"/>
              <p:cNvSpPr>
                <a:spLocks noChangeArrowheads="1"/>
              </p:cNvSpPr>
              <p:nvPr/>
            </p:nvSpPr>
            <p:spPr bwMode="auto">
              <a:xfrm>
                <a:off x="1095" y="2906"/>
                <a:ext cx="5" cy="4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59" name="Line 165"/>
              <p:cNvSpPr>
                <a:spLocks noChangeShapeType="1"/>
              </p:cNvSpPr>
              <p:nvPr/>
            </p:nvSpPr>
            <p:spPr bwMode="auto">
              <a:xfrm flipV="1">
                <a:off x="1295" y="291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216" name="Rectangle 166"/>
              <p:cNvSpPr>
                <a:spLocks noChangeArrowheads="1"/>
              </p:cNvSpPr>
              <p:nvPr/>
            </p:nvSpPr>
            <p:spPr bwMode="auto">
              <a:xfrm>
                <a:off x="1295" y="2906"/>
                <a:ext cx="4" cy="4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217" name="Line 167"/>
              <p:cNvSpPr>
                <a:spLocks noChangeShapeType="1"/>
              </p:cNvSpPr>
              <p:nvPr/>
            </p:nvSpPr>
            <p:spPr bwMode="auto">
              <a:xfrm flipV="1">
                <a:off x="1495" y="291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218" name="Rectangle 168"/>
              <p:cNvSpPr>
                <a:spLocks noChangeArrowheads="1"/>
              </p:cNvSpPr>
              <p:nvPr/>
            </p:nvSpPr>
            <p:spPr bwMode="auto">
              <a:xfrm>
                <a:off x="1495" y="2906"/>
                <a:ext cx="4" cy="4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219" name="Line 169"/>
              <p:cNvSpPr>
                <a:spLocks noChangeShapeType="1"/>
              </p:cNvSpPr>
              <p:nvPr/>
            </p:nvSpPr>
            <p:spPr bwMode="auto">
              <a:xfrm flipV="1">
                <a:off x="1694" y="291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220" name="Rectangle 170"/>
              <p:cNvSpPr>
                <a:spLocks noChangeArrowheads="1"/>
              </p:cNvSpPr>
              <p:nvPr/>
            </p:nvSpPr>
            <p:spPr bwMode="auto">
              <a:xfrm>
                <a:off x="1694" y="2906"/>
                <a:ext cx="5" cy="4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221" name="Line 171"/>
              <p:cNvSpPr>
                <a:spLocks noChangeShapeType="1"/>
              </p:cNvSpPr>
              <p:nvPr/>
            </p:nvSpPr>
            <p:spPr bwMode="auto">
              <a:xfrm flipV="1">
                <a:off x="1894" y="291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222" name="Rectangle 172"/>
              <p:cNvSpPr>
                <a:spLocks noChangeArrowheads="1"/>
              </p:cNvSpPr>
              <p:nvPr/>
            </p:nvSpPr>
            <p:spPr bwMode="auto">
              <a:xfrm>
                <a:off x="1894" y="2906"/>
                <a:ext cx="5" cy="4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223" name="Line 173"/>
              <p:cNvSpPr>
                <a:spLocks noChangeShapeType="1"/>
              </p:cNvSpPr>
              <p:nvPr/>
            </p:nvSpPr>
            <p:spPr bwMode="auto">
              <a:xfrm flipV="1">
                <a:off x="2094" y="291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224" name="Rectangle 174"/>
              <p:cNvSpPr>
                <a:spLocks noChangeArrowheads="1"/>
              </p:cNvSpPr>
              <p:nvPr/>
            </p:nvSpPr>
            <p:spPr bwMode="auto">
              <a:xfrm>
                <a:off x="2094" y="2906"/>
                <a:ext cx="4" cy="4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225" name="Line 175"/>
              <p:cNvSpPr>
                <a:spLocks noChangeShapeType="1"/>
              </p:cNvSpPr>
              <p:nvPr/>
            </p:nvSpPr>
            <p:spPr bwMode="auto">
              <a:xfrm flipV="1">
                <a:off x="2294" y="291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226" name="Rectangle 176"/>
              <p:cNvSpPr>
                <a:spLocks noChangeArrowheads="1"/>
              </p:cNvSpPr>
              <p:nvPr/>
            </p:nvSpPr>
            <p:spPr bwMode="auto">
              <a:xfrm>
                <a:off x="2294" y="2906"/>
                <a:ext cx="4" cy="4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227" name="Line 177"/>
              <p:cNvSpPr>
                <a:spLocks noChangeShapeType="1"/>
              </p:cNvSpPr>
              <p:nvPr/>
            </p:nvSpPr>
            <p:spPr bwMode="auto">
              <a:xfrm flipV="1">
                <a:off x="2493" y="291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228" name="Rectangle 178"/>
              <p:cNvSpPr>
                <a:spLocks noChangeArrowheads="1"/>
              </p:cNvSpPr>
              <p:nvPr/>
            </p:nvSpPr>
            <p:spPr bwMode="auto">
              <a:xfrm>
                <a:off x="2493" y="2906"/>
                <a:ext cx="5" cy="4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229" name="Line 179"/>
              <p:cNvSpPr>
                <a:spLocks noChangeShapeType="1"/>
              </p:cNvSpPr>
              <p:nvPr/>
            </p:nvSpPr>
            <p:spPr bwMode="auto">
              <a:xfrm flipV="1">
                <a:off x="2693" y="291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230" name="Rectangle 180"/>
              <p:cNvSpPr>
                <a:spLocks noChangeArrowheads="1"/>
              </p:cNvSpPr>
              <p:nvPr/>
            </p:nvSpPr>
            <p:spPr bwMode="auto">
              <a:xfrm>
                <a:off x="2693" y="2906"/>
                <a:ext cx="5" cy="4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231" name="Line 181"/>
              <p:cNvSpPr>
                <a:spLocks noChangeShapeType="1"/>
              </p:cNvSpPr>
              <p:nvPr/>
            </p:nvSpPr>
            <p:spPr bwMode="auto">
              <a:xfrm flipV="1">
                <a:off x="2893" y="291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232" name="Rectangle 182"/>
              <p:cNvSpPr>
                <a:spLocks noChangeArrowheads="1"/>
              </p:cNvSpPr>
              <p:nvPr/>
            </p:nvSpPr>
            <p:spPr bwMode="auto">
              <a:xfrm>
                <a:off x="2893" y="2906"/>
                <a:ext cx="4" cy="4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233" name="Line 183"/>
              <p:cNvSpPr>
                <a:spLocks noChangeShapeType="1"/>
              </p:cNvSpPr>
              <p:nvPr/>
            </p:nvSpPr>
            <p:spPr bwMode="auto">
              <a:xfrm flipV="1">
                <a:off x="3093" y="291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234" name="Rectangle 184"/>
              <p:cNvSpPr>
                <a:spLocks noChangeArrowheads="1"/>
              </p:cNvSpPr>
              <p:nvPr/>
            </p:nvSpPr>
            <p:spPr bwMode="auto">
              <a:xfrm>
                <a:off x="3093" y="2906"/>
                <a:ext cx="4" cy="4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235" name="Line 185"/>
              <p:cNvSpPr>
                <a:spLocks noChangeShapeType="1"/>
              </p:cNvSpPr>
              <p:nvPr/>
            </p:nvSpPr>
            <p:spPr bwMode="auto">
              <a:xfrm flipV="1">
                <a:off x="3293" y="291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236" name="Rectangle 186"/>
              <p:cNvSpPr>
                <a:spLocks noChangeArrowheads="1"/>
              </p:cNvSpPr>
              <p:nvPr/>
            </p:nvSpPr>
            <p:spPr bwMode="auto">
              <a:xfrm>
                <a:off x="3293" y="2906"/>
                <a:ext cx="4" cy="4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237" name="Line 187"/>
              <p:cNvSpPr>
                <a:spLocks noChangeShapeType="1"/>
              </p:cNvSpPr>
              <p:nvPr/>
            </p:nvSpPr>
            <p:spPr bwMode="auto">
              <a:xfrm flipV="1">
                <a:off x="3492" y="291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238" name="Rectangle 188"/>
              <p:cNvSpPr>
                <a:spLocks noChangeArrowheads="1"/>
              </p:cNvSpPr>
              <p:nvPr/>
            </p:nvSpPr>
            <p:spPr bwMode="auto">
              <a:xfrm>
                <a:off x="3492" y="2906"/>
                <a:ext cx="5" cy="4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239" name="Line 189"/>
              <p:cNvSpPr>
                <a:spLocks noChangeShapeType="1"/>
              </p:cNvSpPr>
              <p:nvPr/>
            </p:nvSpPr>
            <p:spPr bwMode="auto">
              <a:xfrm flipV="1">
                <a:off x="3692" y="291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240" name="Rectangle 190"/>
              <p:cNvSpPr>
                <a:spLocks noChangeArrowheads="1"/>
              </p:cNvSpPr>
              <p:nvPr/>
            </p:nvSpPr>
            <p:spPr bwMode="auto">
              <a:xfrm>
                <a:off x="3692" y="2906"/>
                <a:ext cx="4" cy="4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241" name="Line 191"/>
              <p:cNvSpPr>
                <a:spLocks noChangeShapeType="1"/>
              </p:cNvSpPr>
              <p:nvPr/>
            </p:nvSpPr>
            <p:spPr bwMode="auto">
              <a:xfrm flipV="1">
                <a:off x="3892" y="291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242" name="Rectangle 192"/>
              <p:cNvSpPr>
                <a:spLocks noChangeArrowheads="1"/>
              </p:cNvSpPr>
              <p:nvPr/>
            </p:nvSpPr>
            <p:spPr bwMode="auto">
              <a:xfrm>
                <a:off x="3892" y="2906"/>
                <a:ext cx="4" cy="4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243" name="Line 193"/>
              <p:cNvSpPr>
                <a:spLocks noChangeShapeType="1"/>
              </p:cNvSpPr>
              <p:nvPr/>
            </p:nvSpPr>
            <p:spPr bwMode="auto">
              <a:xfrm flipV="1">
                <a:off x="4092" y="291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244" name="Rectangle 194"/>
              <p:cNvSpPr>
                <a:spLocks noChangeArrowheads="1"/>
              </p:cNvSpPr>
              <p:nvPr/>
            </p:nvSpPr>
            <p:spPr bwMode="auto">
              <a:xfrm>
                <a:off x="4092" y="2906"/>
                <a:ext cx="4" cy="4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245" name="Line 195"/>
              <p:cNvSpPr>
                <a:spLocks noChangeShapeType="1"/>
              </p:cNvSpPr>
              <p:nvPr/>
            </p:nvSpPr>
            <p:spPr bwMode="auto">
              <a:xfrm flipV="1">
                <a:off x="4291" y="291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246" name="Rectangle 196"/>
              <p:cNvSpPr>
                <a:spLocks noChangeArrowheads="1"/>
              </p:cNvSpPr>
              <p:nvPr/>
            </p:nvSpPr>
            <p:spPr bwMode="auto">
              <a:xfrm>
                <a:off x="4291" y="2906"/>
                <a:ext cx="5" cy="4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247" name="Line 197"/>
              <p:cNvSpPr>
                <a:spLocks noChangeShapeType="1"/>
              </p:cNvSpPr>
              <p:nvPr/>
            </p:nvSpPr>
            <p:spPr bwMode="auto">
              <a:xfrm flipV="1">
                <a:off x="4491" y="291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248" name="Rectangle 198"/>
              <p:cNvSpPr>
                <a:spLocks noChangeArrowheads="1"/>
              </p:cNvSpPr>
              <p:nvPr/>
            </p:nvSpPr>
            <p:spPr bwMode="auto">
              <a:xfrm>
                <a:off x="4491" y="2906"/>
                <a:ext cx="4" cy="4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249" name="Line 199"/>
              <p:cNvSpPr>
                <a:spLocks noChangeShapeType="1"/>
              </p:cNvSpPr>
              <p:nvPr/>
            </p:nvSpPr>
            <p:spPr bwMode="auto">
              <a:xfrm flipV="1">
                <a:off x="4691" y="291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250" name="Rectangle 200"/>
              <p:cNvSpPr>
                <a:spLocks noChangeArrowheads="1"/>
              </p:cNvSpPr>
              <p:nvPr/>
            </p:nvSpPr>
            <p:spPr bwMode="auto">
              <a:xfrm>
                <a:off x="4691" y="2906"/>
                <a:ext cx="4" cy="4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251" name="Line 201"/>
              <p:cNvSpPr>
                <a:spLocks noChangeShapeType="1"/>
              </p:cNvSpPr>
              <p:nvPr/>
            </p:nvSpPr>
            <p:spPr bwMode="auto">
              <a:xfrm flipV="1">
                <a:off x="4891" y="291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252" name="Rectangle 202"/>
              <p:cNvSpPr>
                <a:spLocks noChangeArrowheads="1"/>
              </p:cNvSpPr>
              <p:nvPr/>
            </p:nvSpPr>
            <p:spPr bwMode="auto">
              <a:xfrm>
                <a:off x="4891" y="2906"/>
                <a:ext cx="4" cy="4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253" name="Rectangle 203"/>
              <p:cNvSpPr>
                <a:spLocks noChangeArrowheads="1"/>
              </p:cNvSpPr>
              <p:nvPr/>
            </p:nvSpPr>
            <p:spPr bwMode="auto">
              <a:xfrm>
                <a:off x="1100" y="2906"/>
                <a:ext cx="3995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254" name="Line 204"/>
              <p:cNvSpPr>
                <a:spLocks noChangeShapeType="1"/>
              </p:cNvSpPr>
              <p:nvPr/>
            </p:nvSpPr>
            <p:spPr bwMode="auto">
              <a:xfrm flipV="1">
                <a:off x="5090" y="291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255" name="Rectangle 205"/>
              <p:cNvSpPr>
                <a:spLocks noChangeArrowheads="1"/>
              </p:cNvSpPr>
              <p:nvPr/>
            </p:nvSpPr>
            <p:spPr bwMode="auto">
              <a:xfrm>
                <a:off x="5090" y="2906"/>
                <a:ext cx="5" cy="4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256" name="Rectangle 206"/>
              <p:cNvSpPr>
                <a:spLocks noChangeArrowheads="1"/>
              </p:cNvSpPr>
              <p:nvPr/>
            </p:nvSpPr>
            <p:spPr bwMode="auto">
              <a:xfrm>
                <a:off x="5290" y="2910"/>
                <a:ext cx="4" cy="1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257" name="Rectangle 207"/>
              <p:cNvSpPr>
                <a:spLocks noChangeArrowheads="1"/>
              </p:cNvSpPr>
              <p:nvPr/>
            </p:nvSpPr>
            <p:spPr bwMode="auto">
              <a:xfrm>
                <a:off x="5490" y="2910"/>
                <a:ext cx="4" cy="1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258" name="Rectangle 208"/>
              <p:cNvSpPr>
                <a:spLocks noChangeArrowheads="1"/>
              </p:cNvSpPr>
              <p:nvPr/>
            </p:nvSpPr>
            <p:spPr bwMode="auto">
              <a:xfrm>
                <a:off x="5690" y="2910"/>
                <a:ext cx="4" cy="1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259" name="Line 209"/>
              <p:cNvSpPr>
                <a:spLocks noChangeShapeType="1"/>
              </p:cNvSpPr>
              <p:nvPr/>
            </p:nvSpPr>
            <p:spPr bwMode="auto">
              <a:xfrm>
                <a:off x="700" y="2990"/>
                <a:ext cx="39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260" name="Rectangle 210"/>
              <p:cNvSpPr>
                <a:spLocks noChangeArrowheads="1"/>
              </p:cNvSpPr>
              <p:nvPr/>
            </p:nvSpPr>
            <p:spPr bwMode="auto">
              <a:xfrm>
                <a:off x="700" y="2990"/>
                <a:ext cx="391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261" name="Line 211"/>
              <p:cNvSpPr>
                <a:spLocks noChangeShapeType="1"/>
              </p:cNvSpPr>
              <p:nvPr/>
            </p:nvSpPr>
            <p:spPr bwMode="auto">
              <a:xfrm>
                <a:off x="1100" y="2990"/>
                <a:ext cx="399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262" name="Rectangle 212"/>
              <p:cNvSpPr>
                <a:spLocks noChangeArrowheads="1"/>
              </p:cNvSpPr>
              <p:nvPr/>
            </p:nvSpPr>
            <p:spPr bwMode="auto">
              <a:xfrm>
                <a:off x="1100" y="2990"/>
                <a:ext cx="399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263" name="Line 213"/>
              <p:cNvSpPr>
                <a:spLocks noChangeShapeType="1"/>
              </p:cNvSpPr>
              <p:nvPr/>
            </p:nvSpPr>
            <p:spPr bwMode="auto">
              <a:xfrm>
                <a:off x="1699" y="2990"/>
                <a:ext cx="799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264" name="Rectangle 214"/>
              <p:cNvSpPr>
                <a:spLocks noChangeArrowheads="1"/>
              </p:cNvSpPr>
              <p:nvPr/>
            </p:nvSpPr>
            <p:spPr bwMode="auto">
              <a:xfrm>
                <a:off x="1699" y="2990"/>
                <a:ext cx="799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265" name="Line 215"/>
              <p:cNvSpPr>
                <a:spLocks noChangeShapeType="1"/>
              </p:cNvSpPr>
              <p:nvPr/>
            </p:nvSpPr>
            <p:spPr bwMode="auto">
              <a:xfrm>
                <a:off x="2698" y="2990"/>
                <a:ext cx="799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266" name="Rectangle 216"/>
              <p:cNvSpPr>
                <a:spLocks noChangeArrowheads="1"/>
              </p:cNvSpPr>
              <p:nvPr/>
            </p:nvSpPr>
            <p:spPr bwMode="auto">
              <a:xfrm>
                <a:off x="2698" y="2990"/>
                <a:ext cx="799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267" name="Line 217"/>
              <p:cNvSpPr>
                <a:spLocks noChangeShapeType="1"/>
              </p:cNvSpPr>
              <p:nvPr/>
            </p:nvSpPr>
            <p:spPr bwMode="auto">
              <a:xfrm>
                <a:off x="3696" y="2990"/>
                <a:ext cx="799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268" name="Rectangle 218"/>
              <p:cNvSpPr>
                <a:spLocks noChangeArrowheads="1"/>
              </p:cNvSpPr>
              <p:nvPr/>
            </p:nvSpPr>
            <p:spPr bwMode="auto">
              <a:xfrm>
                <a:off x="3696" y="2990"/>
                <a:ext cx="799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269" name="Line 219"/>
              <p:cNvSpPr>
                <a:spLocks noChangeShapeType="1"/>
              </p:cNvSpPr>
              <p:nvPr/>
            </p:nvSpPr>
            <p:spPr bwMode="auto">
              <a:xfrm>
                <a:off x="4695" y="2990"/>
                <a:ext cx="799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270" name="Rectangle 220"/>
              <p:cNvSpPr>
                <a:spLocks noChangeArrowheads="1"/>
              </p:cNvSpPr>
              <p:nvPr/>
            </p:nvSpPr>
            <p:spPr bwMode="auto">
              <a:xfrm>
                <a:off x="4695" y="2990"/>
                <a:ext cx="799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271" name="Line 221"/>
              <p:cNvSpPr>
                <a:spLocks noChangeShapeType="1"/>
              </p:cNvSpPr>
              <p:nvPr/>
            </p:nvSpPr>
            <p:spPr bwMode="auto">
              <a:xfrm>
                <a:off x="1699" y="3070"/>
                <a:ext cx="799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272" name="Rectangle 222"/>
              <p:cNvSpPr>
                <a:spLocks noChangeArrowheads="1"/>
              </p:cNvSpPr>
              <p:nvPr/>
            </p:nvSpPr>
            <p:spPr bwMode="auto">
              <a:xfrm>
                <a:off x="1699" y="3070"/>
                <a:ext cx="799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273" name="Line 223"/>
              <p:cNvSpPr>
                <a:spLocks noChangeShapeType="1"/>
              </p:cNvSpPr>
              <p:nvPr/>
            </p:nvSpPr>
            <p:spPr bwMode="auto">
              <a:xfrm>
                <a:off x="2698" y="3070"/>
                <a:ext cx="799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274" name="Rectangle 224"/>
              <p:cNvSpPr>
                <a:spLocks noChangeArrowheads="1"/>
              </p:cNvSpPr>
              <p:nvPr/>
            </p:nvSpPr>
            <p:spPr bwMode="auto">
              <a:xfrm>
                <a:off x="2698" y="3070"/>
                <a:ext cx="799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275" name="Line 225"/>
              <p:cNvSpPr>
                <a:spLocks noChangeShapeType="1"/>
              </p:cNvSpPr>
              <p:nvPr/>
            </p:nvSpPr>
            <p:spPr bwMode="auto">
              <a:xfrm>
                <a:off x="1699" y="3229"/>
                <a:ext cx="799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276" name="Rectangle 226"/>
              <p:cNvSpPr>
                <a:spLocks noChangeArrowheads="1"/>
              </p:cNvSpPr>
              <p:nvPr/>
            </p:nvSpPr>
            <p:spPr bwMode="auto">
              <a:xfrm>
                <a:off x="1699" y="3229"/>
                <a:ext cx="799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277" name="Line 227"/>
              <p:cNvSpPr>
                <a:spLocks noChangeShapeType="1"/>
              </p:cNvSpPr>
              <p:nvPr/>
            </p:nvSpPr>
            <p:spPr bwMode="auto">
              <a:xfrm>
                <a:off x="2698" y="3229"/>
                <a:ext cx="799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278" name="Rectangle 228"/>
              <p:cNvSpPr>
                <a:spLocks noChangeArrowheads="1"/>
              </p:cNvSpPr>
              <p:nvPr/>
            </p:nvSpPr>
            <p:spPr bwMode="auto">
              <a:xfrm>
                <a:off x="2698" y="3229"/>
                <a:ext cx="799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279" name="Line 229"/>
              <p:cNvSpPr>
                <a:spLocks noChangeShapeType="1"/>
              </p:cNvSpPr>
              <p:nvPr/>
            </p:nvSpPr>
            <p:spPr bwMode="auto">
              <a:xfrm>
                <a:off x="3696" y="3229"/>
                <a:ext cx="799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280" name="Rectangle 230"/>
              <p:cNvSpPr>
                <a:spLocks noChangeArrowheads="1"/>
              </p:cNvSpPr>
              <p:nvPr/>
            </p:nvSpPr>
            <p:spPr bwMode="auto">
              <a:xfrm>
                <a:off x="3696" y="3229"/>
                <a:ext cx="799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281" name="Line 231"/>
              <p:cNvSpPr>
                <a:spLocks noChangeShapeType="1"/>
              </p:cNvSpPr>
              <p:nvPr/>
            </p:nvSpPr>
            <p:spPr bwMode="auto">
              <a:xfrm>
                <a:off x="4695" y="3229"/>
                <a:ext cx="799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282" name="Rectangle 232"/>
              <p:cNvSpPr>
                <a:spLocks noChangeArrowheads="1"/>
              </p:cNvSpPr>
              <p:nvPr/>
            </p:nvSpPr>
            <p:spPr bwMode="auto">
              <a:xfrm>
                <a:off x="4695" y="3229"/>
                <a:ext cx="799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283" name="Line 233"/>
              <p:cNvSpPr>
                <a:spLocks noChangeShapeType="1"/>
              </p:cNvSpPr>
              <p:nvPr/>
            </p:nvSpPr>
            <p:spPr bwMode="auto">
              <a:xfrm>
                <a:off x="696" y="2990"/>
                <a:ext cx="0" cy="3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284" name="Rectangle 234"/>
              <p:cNvSpPr>
                <a:spLocks noChangeArrowheads="1"/>
              </p:cNvSpPr>
              <p:nvPr/>
            </p:nvSpPr>
            <p:spPr bwMode="auto">
              <a:xfrm>
                <a:off x="696" y="2990"/>
                <a:ext cx="4" cy="32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285" name="Line 235"/>
              <p:cNvSpPr>
                <a:spLocks noChangeShapeType="1"/>
              </p:cNvSpPr>
              <p:nvPr/>
            </p:nvSpPr>
            <p:spPr bwMode="auto">
              <a:xfrm>
                <a:off x="700" y="3309"/>
                <a:ext cx="39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286" name="Rectangle 236"/>
              <p:cNvSpPr>
                <a:spLocks noChangeArrowheads="1"/>
              </p:cNvSpPr>
              <p:nvPr/>
            </p:nvSpPr>
            <p:spPr bwMode="auto">
              <a:xfrm>
                <a:off x="700" y="3309"/>
                <a:ext cx="391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287" name="Rectangle 237"/>
              <p:cNvSpPr>
                <a:spLocks noChangeArrowheads="1"/>
              </p:cNvSpPr>
              <p:nvPr/>
            </p:nvSpPr>
            <p:spPr bwMode="auto">
              <a:xfrm>
                <a:off x="1091" y="2906"/>
                <a:ext cx="9" cy="8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288" name="Line 238"/>
              <p:cNvSpPr>
                <a:spLocks noChangeShapeType="1"/>
              </p:cNvSpPr>
              <p:nvPr/>
            </p:nvSpPr>
            <p:spPr bwMode="auto">
              <a:xfrm>
                <a:off x="1100" y="3309"/>
                <a:ext cx="399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289" name="Rectangle 239"/>
              <p:cNvSpPr>
                <a:spLocks noChangeArrowheads="1"/>
              </p:cNvSpPr>
              <p:nvPr/>
            </p:nvSpPr>
            <p:spPr bwMode="auto">
              <a:xfrm>
                <a:off x="1100" y="3309"/>
                <a:ext cx="399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290" name="Line 240"/>
              <p:cNvSpPr>
                <a:spLocks noChangeShapeType="1"/>
              </p:cNvSpPr>
              <p:nvPr/>
            </p:nvSpPr>
            <p:spPr bwMode="auto">
              <a:xfrm>
                <a:off x="1495" y="2994"/>
                <a:ext cx="0" cy="31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291" name="Rectangle 241"/>
              <p:cNvSpPr>
                <a:spLocks noChangeArrowheads="1"/>
              </p:cNvSpPr>
              <p:nvPr/>
            </p:nvSpPr>
            <p:spPr bwMode="auto">
              <a:xfrm>
                <a:off x="1495" y="2994"/>
                <a:ext cx="4" cy="31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292" name="Line 242"/>
              <p:cNvSpPr>
                <a:spLocks noChangeShapeType="1"/>
              </p:cNvSpPr>
              <p:nvPr/>
            </p:nvSpPr>
            <p:spPr bwMode="auto">
              <a:xfrm>
                <a:off x="1694" y="2990"/>
                <a:ext cx="0" cy="3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293" name="Rectangle 243"/>
              <p:cNvSpPr>
                <a:spLocks noChangeArrowheads="1"/>
              </p:cNvSpPr>
              <p:nvPr/>
            </p:nvSpPr>
            <p:spPr bwMode="auto">
              <a:xfrm>
                <a:off x="1694" y="2990"/>
                <a:ext cx="5" cy="32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294" name="Line 244"/>
              <p:cNvSpPr>
                <a:spLocks noChangeShapeType="1"/>
              </p:cNvSpPr>
              <p:nvPr/>
            </p:nvSpPr>
            <p:spPr bwMode="auto">
              <a:xfrm>
                <a:off x="1699" y="3309"/>
                <a:ext cx="799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295" name="Rectangle 245"/>
              <p:cNvSpPr>
                <a:spLocks noChangeArrowheads="1"/>
              </p:cNvSpPr>
              <p:nvPr/>
            </p:nvSpPr>
            <p:spPr bwMode="auto">
              <a:xfrm>
                <a:off x="1699" y="3309"/>
                <a:ext cx="799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296" name="Line 246"/>
              <p:cNvSpPr>
                <a:spLocks noChangeShapeType="1"/>
              </p:cNvSpPr>
              <p:nvPr/>
            </p:nvSpPr>
            <p:spPr bwMode="auto">
              <a:xfrm>
                <a:off x="2493" y="2994"/>
                <a:ext cx="0" cy="31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297" name="Rectangle 247"/>
              <p:cNvSpPr>
                <a:spLocks noChangeArrowheads="1"/>
              </p:cNvSpPr>
              <p:nvPr/>
            </p:nvSpPr>
            <p:spPr bwMode="auto">
              <a:xfrm>
                <a:off x="2493" y="2994"/>
                <a:ext cx="5" cy="31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298" name="Line 248"/>
              <p:cNvSpPr>
                <a:spLocks noChangeShapeType="1"/>
              </p:cNvSpPr>
              <p:nvPr/>
            </p:nvSpPr>
            <p:spPr bwMode="auto">
              <a:xfrm>
                <a:off x="2693" y="2990"/>
                <a:ext cx="0" cy="3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299" name="Rectangle 249"/>
              <p:cNvSpPr>
                <a:spLocks noChangeArrowheads="1"/>
              </p:cNvSpPr>
              <p:nvPr/>
            </p:nvSpPr>
            <p:spPr bwMode="auto">
              <a:xfrm>
                <a:off x="2693" y="2990"/>
                <a:ext cx="5" cy="32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300" name="Line 250"/>
              <p:cNvSpPr>
                <a:spLocks noChangeShapeType="1"/>
              </p:cNvSpPr>
              <p:nvPr/>
            </p:nvSpPr>
            <p:spPr bwMode="auto">
              <a:xfrm>
                <a:off x="2698" y="3309"/>
                <a:ext cx="799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301" name="Rectangle 251"/>
              <p:cNvSpPr>
                <a:spLocks noChangeArrowheads="1"/>
              </p:cNvSpPr>
              <p:nvPr/>
            </p:nvSpPr>
            <p:spPr bwMode="auto">
              <a:xfrm>
                <a:off x="2698" y="3309"/>
                <a:ext cx="799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302" name="Line 252"/>
              <p:cNvSpPr>
                <a:spLocks noChangeShapeType="1"/>
              </p:cNvSpPr>
              <p:nvPr/>
            </p:nvSpPr>
            <p:spPr bwMode="auto">
              <a:xfrm>
                <a:off x="3492" y="2994"/>
                <a:ext cx="0" cy="31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303" name="Rectangle 253"/>
              <p:cNvSpPr>
                <a:spLocks noChangeArrowheads="1"/>
              </p:cNvSpPr>
              <p:nvPr/>
            </p:nvSpPr>
            <p:spPr bwMode="auto">
              <a:xfrm>
                <a:off x="3492" y="2994"/>
                <a:ext cx="5" cy="31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304" name="Line 254"/>
              <p:cNvSpPr>
                <a:spLocks noChangeShapeType="1"/>
              </p:cNvSpPr>
              <p:nvPr/>
            </p:nvSpPr>
            <p:spPr bwMode="auto">
              <a:xfrm>
                <a:off x="3692" y="2990"/>
                <a:ext cx="0" cy="3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305" name="Rectangle 255"/>
              <p:cNvSpPr>
                <a:spLocks noChangeArrowheads="1"/>
              </p:cNvSpPr>
              <p:nvPr/>
            </p:nvSpPr>
            <p:spPr bwMode="auto">
              <a:xfrm>
                <a:off x="3692" y="2990"/>
                <a:ext cx="4" cy="32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306" name="Line 256"/>
              <p:cNvSpPr>
                <a:spLocks noChangeShapeType="1"/>
              </p:cNvSpPr>
              <p:nvPr/>
            </p:nvSpPr>
            <p:spPr bwMode="auto">
              <a:xfrm>
                <a:off x="3696" y="3309"/>
                <a:ext cx="799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307" name="Rectangle 257"/>
              <p:cNvSpPr>
                <a:spLocks noChangeArrowheads="1"/>
              </p:cNvSpPr>
              <p:nvPr/>
            </p:nvSpPr>
            <p:spPr bwMode="auto">
              <a:xfrm>
                <a:off x="3696" y="3309"/>
                <a:ext cx="799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308" name="Line 258"/>
              <p:cNvSpPr>
                <a:spLocks noChangeShapeType="1"/>
              </p:cNvSpPr>
              <p:nvPr/>
            </p:nvSpPr>
            <p:spPr bwMode="auto">
              <a:xfrm>
                <a:off x="4491" y="2994"/>
                <a:ext cx="0" cy="31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309" name="Rectangle 259"/>
              <p:cNvSpPr>
                <a:spLocks noChangeArrowheads="1"/>
              </p:cNvSpPr>
              <p:nvPr/>
            </p:nvSpPr>
            <p:spPr bwMode="auto">
              <a:xfrm>
                <a:off x="4491" y="2994"/>
                <a:ext cx="4" cy="31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310" name="Line 260"/>
              <p:cNvSpPr>
                <a:spLocks noChangeShapeType="1"/>
              </p:cNvSpPr>
              <p:nvPr/>
            </p:nvSpPr>
            <p:spPr bwMode="auto">
              <a:xfrm>
                <a:off x="4691" y="2990"/>
                <a:ext cx="0" cy="3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311" name="Rectangle 261"/>
              <p:cNvSpPr>
                <a:spLocks noChangeArrowheads="1"/>
              </p:cNvSpPr>
              <p:nvPr/>
            </p:nvSpPr>
            <p:spPr bwMode="auto">
              <a:xfrm>
                <a:off x="4691" y="2990"/>
                <a:ext cx="4" cy="32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312" name="Line 262"/>
              <p:cNvSpPr>
                <a:spLocks noChangeShapeType="1"/>
              </p:cNvSpPr>
              <p:nvPr/>
            </p:nvSpPr>
            <p:spPr bwMode="auto">
              <a:xfrm>
                <a:off x="4695" y="3309"/>
                <a:ext cx="799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313" name="Rectangle 263"/>
              <p:cNvSpPr>
                <a:spLocks noChangeArrowheads="1"/>
              </p:cNvSpPr>
              <p:nvPr/>
            </p:nvSpPr>
            <p:spPr bwMode="auto">
              <a:xfrm>
                <a:off x="4695" y="3309"/>
                <a:ext cx="799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314" name="Line 264"/>
              <p:cNvSpPr>
                <a:spLocks noChangeShapeType="1"/>
              </p:cNvSpPr>
              <p:nvPr/>
            </p:nvSpPr>
            <p:spPr bwMode="auto">
              <a:xfrm>
                <a:off x="5490" y="2994"/>
                <a:ext cx="0" cy="31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315" name="Rectangle 265"/>
              <p:cNvSpPr>
                <a:spLocks noChangeArrowheads="1"/>
              </p:cNvSpPr>
              <p:nvPr/>
            </p:nvSpPr>
            <p:spPr bwMode="auto">
              <a:xfrm>
                <a:off x="5490" y="2994"/>
                <a:ext cx="4" cy="31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316" name="Rectangle 266"/>
              <p:cNvSpPr>
                <a:spLocks noChangeArrowheads="1"/>
              </p:cNvSpPr>
              <p:nvPr/>
            </p:nvSpPr>
            <p:spPr bwMode="auto">
              <a:xfrm>
                <a:off x="2098" y="3469"/>
                <a:ext cx="999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317" name="Line 267"/>
              <p:cNvSpPr>
                <a:spLocks noChangeShapeType="1"/>
              </p:cNvSpPr>
              <p:nvPr/>
            </p:nvSpPr>
            <p:spPr bwMode="auto">
              <a:xfrm>
                <a:off x="5690" y="3393"/>
                <a:ext cx="0" cy="80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318" name="Rectangle 268"/>
              <p:cNvSpPr>
                <a:spLocks noChangeArrowheads="1"/>
              </p:cNvSpPr>
              <p:nvPr/>
            </p:nvSpPr>
            <p:spPr bwMode="auto">
              <a:xfrm>
                <a:off x="5690" y="3393"/>
                <a:ext cx="4" cy="80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319" name="Rectangle 269"/>
              <p:cNvSpPr>
                <a:spLocks noChangeArrowheads="1"/>
              </p:cNvSpPr>
              <p:nvPr/>
            </p:nvSpPr>
            <p:spPr bwMode="auto">
              <a:xfrm>
                <a:off x="1091" y="3309"/>
                <a:ext cx="9" cy="25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320" name="Rectangle 270"/>
              <p:cNvSpPr>
                <a:spLocks noChangeArrowheads="1"/>
              </p:cNvSpPr>
              <p:nvPr/>
            </p:nvSpPr>
            <p:spPr bwMode="auto">
              <a:xfrm>
                <a:off x="1100" y="3553"/>
                <a:ext cx="998" cy="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321" name="Rectangle 271"/>
              <p:cNvSpPr>
                <a:spLocks noChangeArrowheads="1"/>
              </p:cNvSpPr>
              <p:nvPr/>
            </p:nvSpPr>
            <p:spPr bwMode="auto">
              <a:xfrm>
                <a:off x="3097" y="3553"/>
                <a:ext cx="999" cy="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322" name="Rectangle 272"/>
              <p:cNvSpPr>
                <a:spLocks noChangeArrowheads="1"/>
              </p:cNvSpPr>
              <p:nvPr/>
            </p:nvSpPr>
            <p:spPr bwMode="auto">
              <a:xfrm>
                <a:off x="2090" y="3469"/>
                <a:ext cx="8" cy="177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323" name="Rectangle 273"/>
              <p:cNvSpPr>
                <a:spLocks noChangeArrowheads="1"/>
              </p:cNvSpPr>
              <p:nvPr/>
            </p:nvSpPr>
            <p:spPr bwMode="auto">
              <a:xfrm>
                <a:off x="2098" y="3637"/>
                <a:ext cx="999" cy="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324" name="Rectangle 274"/>
              <p:cNvSpPr>
                <a:spLocks noChangeArrowheads="1"/>
              </p:cNvSpPr>
              <p:nvPr/>
            </p:nvSpPr>
            <p:spPr bwMode="auto">
              <a:xfrm>
                <a:off x="3088" y="3477"/>
                <a:ext cx="9" cy="16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325" name="Line 275"/>
              <p:cNvSpPr>
                <a:spLocks noChangeShapeType="1"/>
              </p:cNvSpPr>
              <p:nvPr/>
            </p:nvSpPr>
            <p:spPr bwMode="auto">
              <a:xfrm>
                <a:off x="567" y="3646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326" name="Rectangle 276"/>
              <p:cNvSpPr>
                <a:spLocks noChangeArrowheads="1"/>
              </p:cNvSpPr>
              <p:nvPr/>
            </p:nvSpPr>
            <p:spPr bwMode="auto">
              <a:xfrm>
                <a:off x="567" y="3646"/>
                <a:ext cx="4" cy="4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327" name="Line 277"/>
              <p:cNvSpPr>
                <a:spLocks noChangeShapeType="1"/>
              </p:cNvSpPr>
              <p:nvPr/>
            </p:nvSpPr>
            <p:spPr bwMode="auto">
              <a:xfrm>
                <a:off x="696" y="3646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328" name="Rectangle 278"/>
              <p:cNvSpPr>
                <a:spLocks noChangeArrowheads="1"/>
              </p:cNvSpPr>
              <p:nvPr/>
            </p:nvSpPr>
            <p:spPr bwMode="auto">
              <a:xfrm>
                <a:off x="696" y="3646"/>
                <a:ext cx="4" cy="4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329" name="Line 279"/>
              <p:cNvSpPr>
                <a:spLocks noChangeShapeType="1"/>
              </p:cNvSpPr>
              <p:nvPr/>
            </p:nvSpPr>
            <p:spPr bwMode="auto">
              <a:xfrm>
                <a:off x="895" y="3646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330" name="Rectangle 280"/>
              <p:cNvSpPr>
                <a:spLocks noChangeArrowheads="1"/>
              </p:cNvSpPr>
              <p:nvPr/>
            </p:nvSpPr>
            <p:spPr bwMode="auto">
              <a:xfrm>
                <a:off x="895" y="3646"/>
                <a:ext cx="5" cy="4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331" name="Line 281"/>
              <p:cNvSpPr>
                <a:spLocks noChangeShapeType="1"/>
              </p:cNvSpPr>
              <p:nvPr/>
            </p:nvSpPr>
            <p:spPr bwMode="auto">
              <a:xfrm>
                <a:off x="1095" y="3646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332" name="Rectangle 282"/>
              <p:cNvSpPr>
                <a:spLocks noChangeArrowheads="1"/>
              </p:cNvSpPr>
              <p:nvPr/>
            </p:nvSpPr>
            <p:spPr bwMode="auto">
              <a:xfrm>
                <a:off x="1095" y="3646"/>
                <a:ext cx="5" cy="4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333" name="Line 283"/>
              <p:cNvSpPr>
                <a:spLocks noChangeShapeType="1"/>
              </p:cNvSpPr>
              <p:nvPr/>
            </p:nvSpPr>
            <p:spPr bwMode="auto">
              <a:xfrm>
                <a:off x="1295" y="3646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334" name="Rectangle 284"/>
              <p:cNvSpPr>
                <a:spLocks noChangeArrowheads="1"/>
              </p:cNvSpPr>
              <p:nvPr/>
            </p:nvSpPr>
            <p:spPr bwMode="auto">
              <a:xfrm>
                <a:off x="1295" y="3646"/>
                <a:ext cx="4" cy="4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335" name="Line 285"/>
              <p:cNvSpPr>
                <a:spLocks noChangeShapeType="1"/>
              </p:cNvSpPr>
              <p:nvPr/>
            </p:nvSpPr>
            <p:spPr bwMode="auto">
              <a:xfrm>
                <a:off x="1495" y="3646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336" name="Rectangle 286"/>
              <p:cNvSpPr>
                <a:spLocks noChangeArrowheads="1"/>
              </p:cNvSpPr>
              <p:nvPr/>
            </p:nvSpPr>
            <p:spPr bwMode="auto">
              <a:xfrm>
                <a:off x="1495" y="3646"/>
                <a:ext cx="4" cy="4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337" name="Line 287"/>
              <p:cNvSpPr>
                <a:spLocks noChangeShapeType="1"/>
              </p:cNvSpPr>
              <p:nvPr/>
            </p:nvSpPr>
            <p:spPr bwMode="auto">
              <a:xfrm>
                <a:off x="1694" y="3646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338" name="Rectangle 288"/>
              <p:cNvSpPr>
                <a:spLocks noChangeArrowheads="1"/>
              </p:cNvSpPr>
              <p:nvPr/>
            </p:nvSpPr>
            <p:spPr bwMode="auto">
              <a:xfrm>
                <a:off x="1694" y="3646"/>
                <a:ext cx="5" cy="4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339" name="Line 289"/>
              <p:cNvSpPr>
                <a:spLocks noChangeShapeType="1"/>
              </p:cNvSpPr>
              <p:nvPr/>
            </p:nvSpPr>
            <p:spPr bwMode="auto">
              <a:xfrm>
                <a:off x="1894" y="3646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340" name="Rectangle 290"/>
              <p:cNvSpPr>
                <a:spLocks noChangeArrowheads="1"/>
              </p:cNvSpPr>
              <p:nvPr/>
            </p:nvSpPr>
            <p:spPr bwMode="auto">
              <a:xfrm>
                <a:off x="1894" y="3646"/>
                <a:ext cx="5" cy="4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341" name="Line 291"/>
              <p:cNvSpPr>
                <a:spLocks noChangeShapeType="1"/>
              </p:cNvSpPr>
              <p:nvPr/>
            </p:nvSpPr>
            <p:spPr bwMode="auto">
              <a:xfrm>
                <a:off x="2094" y="3646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342" name="Rectangle 292"/>
              <p:cNvSpPr>
                <a:spLocks noChangeArrowheads="1"/>
              </p:cNvSpPr>
              <p:nvPr/>
            </p:nvSpPr>
            <p:spPr bwMode="auto">
              <a:xfrm>
                <a:off x="2094" y="3646"/>
                <a:ext cx="4" cy="4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343" name="Line 293"/>
              <p:cNvSpPr>
                <a:spLocks noChangeShapeType="1"/>
              </p:cNvSpPr>
              <p:nvPr/>
            </p:nvSpPr>
            <p:spPr bwMode="auto">
              <a:xfrm>
                <a:off x="2294" y="3646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344" name="Rectangle 294"/>
              <p:cNvSpPr>
                <a:spLocks noChangeArrowheads="1"/>
              </p:cNvSpPr>
              <p:nvPr/>
            </p:nvSpPr>
            <p:spPr bwMode="auto">
              <a:xfrm>
                <a:off x="2294" y="3646"/>
                <a:ext cx="4" cy="4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345" name="Line 295"/>
              <p:cNvSpPr>
                <a:spLocks noChangeShapeType="1"/>
              </p:cNvSpPr>
              <p:nvPr/>
            </p:nvSpPr>
            <p:spPr bwMode="auto">
              <a:xfrm>
                <a:off x="2493" y="3646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346" name="Rectangle 296"/>
              <p:cNvSpPr>
                <a:spLocks noChangeArrowheads="1"/>
              </p:cNvSpPr>
              <p:nvPr/>
            </p:nvSpPr>
            <p:spPr bwMode="auto">
              <a:xfrm>
                <a:off x="2493" y="3646"/>
                <a:ext cx="5" cy="4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347" name="Line 297"/>
              <p:cNvSpPr>
                <a:spLocks noChangeShapeType="1"/>
              </p:cNvSpPr>
              <p:nvPr/>
            </p:nvSpPr>
            <p:spPr bwMode="auto">
              <a:xfrm>
                <a:off x="2693" y="3646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348" name="Rectangle 298"/>
              <p:cNvSpPr>
                <a:spLocks noChangeArrowheads="1"/>
              </p:cNvSpPr>
              <p:nvPr/>
            </p:nvSpPr>
            <p:spPr bwMode="auto">
              <a:xfrm>
                <a:off x="2693" y="3646"/>
                <a:ext cx="5" cy="4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349" name="Line 299"/>
              <p:cNvSpPr>
                <a:spLocks noChangeShapeType="1"/>
              </p:cNvSpPr>
              <p:nvPr/>
            </p:nvSpPr>
            <p:spPr bwMode="auto">
              <a:xfrm>
                <a:off x="2893" y="3646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350" name="Rectangle 300"/>
              <p:cNvSpPr>
                <a:spLocks noChangeArrowheads="1"/>
              </p:cNvSpPr>
              <p:nvPr/>
            </p:nvSpPr>
            <p:spPr bwMode="auto">
              <a:xfrm>
                <a:off x="2893" y="3646"/>
                <a:ext cx="4" cy="4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351" name="Line 301"/>
              <p:cNvSpPr>
                <a:spLocks noChangeShapeType="1"/>
              </p:cNvSpPr>
              <p:nvPr/>
            </p:nvSpPr>
            <p:spPr bwMode="auto">
              <a:xfrm>
                <a:off x="3093" y="3646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352" name="Rectangle 302"/>
              <p:cNvSpPr>
                <a:spLocks noChangeArrowheads="1"/>
              </p:cNvSpPr>
              <p:nvPr/>
            </p:nvSpPr>
            <p:spPr bwMode="auto">
              <a:xfrm>
                <a:off x="3093" y="3646"/>
                <a:ext cx="4" cy="4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353" name="Line 303"/>
              <p:cNvSpPr>
                <a:spLocks noChangeShapeType="1"/>
              </p:cNvSpPr>
              <p:nvPr/>
            </p:nvSpPr>
            <p:spPr bwMode="auto">
              <a:xfrm>
                <a:off x="3293" y="3646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354" name="Rectangle 304"/>
              <p:cNvSpPr>
                <a:spLocks noChangeArrowheads="1"/>
              </p:cNvSpPr>
              <p:nvPr/>
            </p:nvSpPr>
            <p:spPr bwMode="auto">
              <a:xfrm>
                <a:off x="3293" y="3646"/>
                <a:ext cx="4" cy="4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355" name="Line 305"/>
              <p:cNvSpPr>
                <a:spLocks noChangeShapeType="1"/>
              </p:cNvSpPr>
              <p:nvPr/>
            </p:nvSpPr>
            <p:spPr bwMode="auto">
              <a:xfrm>
                <a:off x="3492" y="3646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356" name="Rectangle 306"/>
              <p:cNvSpPr>
                <a:spLocks noChangeArrowheads="1"/>
              </p:cNvSpPr>
              <p:nvPr/>
            </p:nvSpPr>
            <p:spPr bwMode="auto">
              <a:xfrm>
                <a:off x="3492" y="3646"/>
                <a:ext cx="5" cy="4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357" name="Line 307"/>
              <p:cNvSpPr>
                <a:spLocks noChangeShapeType="1"/>
              </p:cNvSpPr>
              <p:nvPr/>
            </p:nvSpPr>
            <p:spPr bwMode="auto">
              <a:xfrm>
                <a:off x="3692" y="3646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358" name="Rectangle 308"/>
              <p:cNvSpPr>
                <a:spLocks noChangeArrowheads="1"/>
              </p:cNvSpPr>
              <p:nvPr/>
            </p:nvSpPr>
            <p:spPr bwMode="auto">
              <a:xfrm>
                <a:off x="3692" y="3646"/>
                <a:ext cx="4" cy="4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359" name="Line 309"/>
              <p:cNvSpPr>
                <a:spLocks noChangeShapeType="1"/>
              </p:cNvSpPr>
              <p:nvPr/>
            </p:nvSpPr>
            <p:spPr bwMode="auto">
              <a:xfrm>
                <a:off x="3892" y="3646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360" name="Rectangle 310"/>
              <p:cNvSpPr>
                <a:spLocks noChangeArrowheads="1"/>
              </p:cNvSpPr>
              <p:nvPr/>
            </p:nvSpPr>
            <p:spPr bwMode="auto">
              <a:xfrm>
                <a:off x="3892" y="3646"/>
                <a:ext cx="4" cy="4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361" name="Line 311"/>
              <p:cNvSpPr>
                <a:spLocks noChangeShapeType="1"/>
              </p:cNvSpPr>
              <p:nvPr/>
            </p:nvSpPr>
            <p:spPr bwMode="auto">
              <a:xfrm>
                <a:off x="4092" y="3646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362" name="Rectangle 312"/>
              <p:cNvSpPr>
                <a:spLocks noChangeArrowheads="1"/>
              </p:cNvSpPr>
              <p:nvPr/>
            </p:nvSpPr>
            <p:spPr bwMode="auto">
              <a:xfrm>
                <a:off x="4092" y="3646"/>
                <a:ext cx="4" cy="4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363" name="Line 313"/>
              <p:cNvSpPr>
                <a:spLocks noChangeShapeType="1"/>
              </p:cNvSpPr>
              <p:nvPr/>
            </p:nvSpPr>
            <p:spPr bwMode="auto">
              <a:xfrm>
                <a:off x="4291" y="3646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364" name="Rectangle 314"/>
              <p:cNvSpPr>
                <a:spLocks noChangeArrowheads="1"/>
              </p:cNvSpPr>
              <p:nvPr/>
            </p:nvSpPr>
            <p:spPr bwMode="auto">
              <a:xfrm>
                <a:off x="4291" y="3646"/>
                <a:ext cx="5" cy="4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365" name="Line 315"/>
              <p:cNvSpPr>
                <a:spLocks noChangeShapeType="1"/>
              </p:cNvSpPr>
              <p:nvPr/>
            </p:nvSpPr>
            <p:spPr bwMode="auto">
              <a:xfrm>
                <a:off x="4491" y="3646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366" name="Rectangle 316"/>
              <p:cNvSpPr>
                <a:spLocks noChangeArrowheads="1"/>
              </p:cNvSpPr>
              <p:nvPr/>
            </p:nvSpPr>
            <p:spPr bwMode="auto">
              <a:xfrm>
                <a:off x="4491" y="3646"/>
                <a:ext cx="4" cy="4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367" name="Line 317"/>
              <p:cNvSpPr>
                <a:spLocks noChangeShapeType="1"/>
              </p:cNvSpPr>
              <p:nvPr/>
            </p:nvSpPr>
            <p:spPr bwMode="auto">
              <a:xfrm>
                <a:off x="4691" y="3646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368" name="Rectangle 318"/>
              <p:cNvSpPr>
                <a:spLocks noChangeArrowheads="1"/>
              </p:cNvSpPr>
              <p:nvPr/>
            </p:nvSpPr>
            <p:spPr bwMode="auto">
              <a:xfrm>
                <a:off x="4691" y="3646"/>
                <a:ext cx="4" cy="4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369" name="Line 319"/>
              <p:cNvSpPr>
                <a:spLocks noChangeShapeType="1"/>
              </p:cNvSpPr>
              <p:nvPr/>
            </p:nvSpPr>
            <p:spPr bwMode="auto">
              <a:xfrm>
                <a:off x="4891" y="3646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370" name="Rectangle 320"/>
              <p:cNvSpPr>
                <a:spLocks noChangeArrowheads="1"/>
              </p:cNvSpPr>
              <p:nvPr/>
            </p:nvSpPr>
            <p:spPr bwMode="auto">
              <a:xfrm>
                <a:off x="4891" y="3646"/>
                <a:ext cx="4" cy="4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371" name="Line 321"/>
              <p:cNvSpPr>
                <a:spLocks noChangeShapeType="1"/>
              </p:cNvSpPr>
              <p:nvPr/>
            </p:nvSpPr>
            <p:spPr bwMode="auto">
              <a:xfrm>
                <a:off x="5090" y="3646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372" name="Rectangle 322"/>
              <p:cNvSpPr>
                <a:spLocks noChangeArrowheads="1"/>
              </p:cNvSpPr>
              <p:nvPr/>
            </p:nvSpPr>
            <p:spPr bwMode="auto">
              <a:xfrm>
                <a:off x="5090" y="3646"/>
                <a:ext cx="5" cy="4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373" name="Line 323"/>
              <p:cNvSpPr>
                <a:spLocks noChangeShapeType="1"/>
              </p:cNvSpPr>
              <p:nvPr/>
            </p:nvSpPr>
            <p:spPr bwMode="auto">
              <a:xfrm>
                <a:off x="5290" y="3646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374" name="Rectangle 324"/>
              <p:cNvSpPr>
                <a:spLocks noChangeArrowheads="1"/>
              </p:cNvSpPr>
              <p:nvPr/>
            </p:nvSpPr>
            <p:spPr bwMode="auto">
              <a:xfrm>
                <a:off x="5290" y="3646"/>
                <a:ext cx="4" cy="4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375" name="Line 325"/>
              <p:cNvSpPr>
                <a:spLocks noChangeShapeType="1"/>
              </p:cNvSpPr>
              <p:nvPr/>
            </p:nvSpPr>
            <p:spPr bwMode="auto">
              <a:xfrm>
                <a:off x="5490" y="3646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376" name="Rectangle 326"/>
              <p:cNvSpPr>
                <a:spLocks noChangeArrowheads="1"/>
              </p:cNvSpPr>
              <p:nvPr/>
            </p:nvSpPr>
            <p:spPr bwMode="auto">
              <a:xfrm>
                <a:off x="5490" y="3646"/>
                <a:ext cx="4" cy="4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377" name="Line 327"/>
              <p:cNvSpPr>
                <a:spLocks noChangeShapeType="1"/>
              </p:cNvSpPr>
              <p:nvPr/>
            </p:nvSpPr>
            <p:spPr bwMode="auto">
              <a:xfrm>
                <a:off x="5690" y="3646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378" name="Rectangle 328"/>
              <p:cNvSpPr>
                <a:spLocks noChangeArrowheads="1"/>
              </p:cNvSpPr>
              <p:nvPr/>
            </p:nvSpPr>
            <p:spPr bwMode="auto">
              <a:xfrm>
                <a:off x="5690" y="3646"/>
                <a:ext cx="4" cy="4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379" name="Line 329"/>
              <p:cNvSpPr>
                <a:spLocks noChangeShapeType="1"/>
              </p:cNvSpPr>
              <p:nvPr/>
            </p:nvSpPr>
            <p:spPr bwMode="auto">
              <a:xfrm>
                <a:off x="5694" y="291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380" name="Rectangle 330"/>
              <p:cNvSpPr>
                <a:spLocks noChangeArrowheads="1"/>
              </p:cNvSpPr>
              <p:nvPr/>
            </p:nvSpPr>
            <p:spPr bwMode="auto">
              <a:xfrm>
                <a:off x="5694" y="2910"/>
                <a:ext cx="4" cy="4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381" name="Line 331"/>
              <p:cNvSpPr>
                <a:spLocks noChangeShapeType="1"/>
              </p:cNvSpPr>
              <p:nvPr/>
            </p:nvSpPr>
            <p:spPr bwMode="auto">
              <a:xfrm>
                <a:off x="5694" y="299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382" name="Rectangle 332"/>
              <p:cNvSpPr>
                <a:spLocks noChangeArrowheads="1"/>
              </p:cNvSpPr>
              <p:nvPr/>
            </p:nvSpPr>
            <p:spPr bwMode="auto">
              <a:xfrm>
                <a:off x="5694" y="2990"/>
                <a:ext cx="4" cy="4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383" name="Line 333"/>
              <p:cNvSpPr>
                <a:spLocks noChangeShapeType="1"/>
              </p:cNvSpPr>
              <p:nvPr/>
            </p:nvSpPr>
            <p:spPr bwMode="auto">
              <a:xfrm>
                <a:off x="5694" y="307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384" name="Rectangle 334"/>
              <p:cNvSpPr>
                <a:spLocks noChangeArrowheads="1"/>
              </p:cNvSpPr>
              <p:nvPr/>
            </p:nvSpPr>
            <p:spPr bwMode="auto">
              <a:xfrm>
                <a:off x="5694" y="3070"/>
                <a:ext cx="4" cy="4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385" name="Line 335"/>
              <p:cNvSpPr>
                <a:spLocks noChangeShapeType="1"/>
              </p:cNvSpPr>
              <p:nvPr/>
            </p:nvSpPr>
            <p:spPr bwMode="auto">
              <a:xfrm>
                <a:off x="5694" y="3149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386" name="Rectangle 336"/>
              <p:cNvSpPr>
                <a:spLocks noChangeArrowheads="1"/>
              </p:cNvSpPr>
              <p:nvPr/>
            </p:nvSpPr>
            <p:spPr bwMode="auto">
              <a:xfrm>
                <a:off x="5694" y="3149"/>
                <a:ext cx="4" cy="5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387" name="Line 337"/>
              <p:cNvSpPr>
                <a:spLocks noChangeShapeType="1"/>
              </p:cNvSpPr>
              <p:nvPr/>
            </p:nvSpPr>
            <p:spPr bwMode="auto">
              <a:xfrm>
                <a:off x="5694" y="3229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388" name="Rectangle 338"/>
              <p:cNvSpPr>
                <a:spLocks noChangeArrowheads="1"/>
              </p:cNvSpPr>
              <p:nvPr/>
            </p:nvSpPr>
            <p:spPr bwMode="auto">
              <a:xfrm>
                <a:off x="5694" y="3229"/>
                <a:ext cx="4" cy="5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389" name="Line 339"/>
              <p:cNvSpPr>
                <a:spLocks noChangeShapeType="1"/>
              </p:cNvSpPr>
              <p:nvPr/>
            </p:nvSpPr>
            <p:spPr bwMode="auto">
              <a:xfrm>
                <a:off x="5694" y="3309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390" name="Rectangle 340"/>
              <p:cNvSpPr>
                <a:spLocks noChangeArrowheads="1"/>
              </p:cNvSpPr>
              <p:nvPr/>
            </p:nvSpPr>
            <p:spPr bwMode="auto">
              <a:xfrm>
                <a:off x="5694" y="3309"/>
                <a:ext cx="4" cy="4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391" name="Line 341"/>
              <p:cNvSpPr>
                <a:spLocks noChangeShapeType="1"/>
              </p:cNvSpPr>
              <p:nvPr/>
            </p:nvSpPr>
            <p:spPr bwMode="auto">
              <a:xfrm>
                <a:off x="5694" y="3389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5392" name="Rectangle 342"/>
              <p:cNvSpPr>
                <a:spLocks noChangeArrowheads="1"/>
              </p:cNvSpPr>
              <p:nvPr/>
            </p:nvSpPr>
            <p:spPr bwMode="auto">
              <a:xfrm>
                <a:off x="5694" y="3389"/>
                <a:ext cx="4" cy="4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sp>
          <p:nvSpPr>
            <p:cNvPr id="5207" name="Line 344"/>
            <p:cNvSpPr>
              <a:spLocks noChangeShapeType="1"/>
            </p:cNvSpPr>
            <p:nvPr/>
          </p:nvSpPr>
          <p:spPr bwMode="auto">
            <a:xfrm>
              <a:off x="5694" y="3473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208" name="Rectangle 345"/>
            <p:cNvSpPr>
              <a:spLocks noChangeArrowheads="1"/>
            </p:cNvSpPr>
            <p:nvPr/>
          </p:nvSpPr>
          <p:spPr bwMode="auto">
            <a:xfrm>
              <a:off x="5694" y="3473"/>
              <a:ext cx="4" cy="4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209" name="Line 346"/>
            <p:cNvSpPr>
              <a:spLocks noChangeShapeType="1"/>
            </p:cNvSpPr>
            <p:nvPr/>
          </p:nvSpPr>
          <p:spPr bwMode="auto">
            <a:xfrm>
              <a:off x="5694" y="3557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210" name="Rectangle 347"/>
            <p:cNvSpPr>
              <a:spLocks noChangeArrowheads="1"/>
            </p:cNvSpPr>
            <p:nvPr/>
          </p:nvSpPr>
          <p:spPr bwMode="auto">
            <a:xfrm>
              <a:off x="5694" y="3557"/>
              <a:ext cx="4" cy="5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211" name="Line 348"/>
            <p:cNvSpPr>
              <a:spLocks noChangeShapeType="1"/>
            </p:cNvSpPr>
            <p:nvPr/>
          </p:nvSpPr>
          <p:spPr bwMode="auto">
            <a:xfrm>
              <a:off x="5694" y="3642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212" name="Rectangle 349"/>
            <p:cNvSpPr>
              <a:spLocks noChangeArrowheads="1"/>
            </p:cNvSpPr>
            <p:nvPr/>
          </p:nvSpPr>
          <p:spPr bwMode="auto">
            <a:xfrm>
              <a:off x="5694" y="3642"/>
              <a:ext cx="4" cy="4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213" name="Freeform 350"/>
            <p:cNvSpPr>
              <a:spLocks/>
            </p:cNvSpPr>
            <p:nvPr/>
          </p:nvSpPr>
          <p:spPr bwMode="auto">
            <a:xfrm>
              <a:off x="1535" y="2999"/>
              <a:ext cx="120" cy="301"/>
            </a:xfrm>
            <a:custGeom>
              <a:avLst/>
              <a:gdLst>
                <a:gd name="T0" fmla="*/ 0 w 120"/>
                <a:gd name="T1" fmla="*/ 0 h 301"/>
                <a:gd name="T2" fmla="*/ 120 w 120"/>
                <a:gd name="T3" fmla="*/ 150 h 301"/>
                <a:gd name="T4" fmla="*/ 0 w 120"/>
                <a:gd name="T5" fmla="*/ 301 h 301"/>
                <a:gd name="T6" fmla="*/ 0 w 120"/>
                <a:gd name="T7" fmla="*/ 0 h 3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0" h="301">
                  <a:moveTo>
                    <a:pt x="0" y="0"/>
                  </a:moveTo>
                  <a:lnTo>
                    <a:pt x="120" y="150"/>
                  </a:lnTo>
                  <a:lnTo>
                    <a:pt x="0" y="30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214" name="Freeform 351"/>
            <p:cNvSpPr>
              <a:spLocks/>
            </p:cNvSpPr>
            <p:nvPr/>
          </p:nvSpPr>
          <p:spPr bwMode="auto">
            <a:xfrm>
              <a:off x="1535" y="2999"/>
              <a:ext cx="120" cy="301"/>
            </a:xfrm>
            <a:custGeom>
              <a:avLst/>
              <a:gdLst>
                <a:gd name="T0" fmla="*/ 0 w 120"/>
                <a:gd name="T1" fmla="*/ 0 h 301"/>
                <a:gd name="T2" fmla="*/ 120 w 120"/>
                <a:gd name="T3" fmla="*/ 150 h 301"/>
                <a:gd name="T4" fmla="*/ 0 w 120"/>
                <a:gd name="T5" fmla="*/ 301 h 301"/>
                <a:gd name="T6" fmla="*/ 0 w 120"/>
                <a:gd name="T7" fmla="*/ 0 h 3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0" h="301">
                  <a:moveTo>
                    <a:pt x="0" y="0"/>
                  </a:moveTo>
                  <a:lnTo>
                    <a:pt x="120" y="150"/>
                  </a:lnTo>
                  <a:lnTo>
                    <a:pt x="0" y="301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206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215" name="Freeform 352"/>
            <p:cNvSpPr>
              <a:spLocks/>
            </p:cNvSpPr>
            <p:nvPr/>
          </p:nvSpPr>
          <p:spPr bwMode="auto">
            <a:xfrm>
              <a:off x="2533" y="2999"/>
              <a:ext cx="120" cy="301"/>
            </a:xfrm>
            <a:custGeom>
              <a:avLst/>
              <a:gdLst>
                <a:gd name="T0" fmla="*/ 0 w 120"/>
                <a:gd name="T1" fmla="*/ 0 h 301"/>
                <a:gd name="T2" fmla="*/ 120 w 120"/>
                <a:gd name="T3" fmla="*/ 150 h 301"/>
                <a:gd name="T4" fmla="*/ 0 w 120"/>
                <a:gd name="T5" fmla="*/ 301 h 301"/>
                <a:gd name="T6" fmla="*/ 0 w 120"/>
                <a:gd name="T7" fmla="*/ 0 h 3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0" h="301">
                  <a:moveTo>
                    <a:pt x="0" y="0"/>
                  </a:moveTo>
                  <a:lnTo>
                    <a:pt x="120" y="150"/>
                  </a:lnTo>
                  <a:lnTo>
                    <a:pt x="0" y="30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8" name="Freeform 353"/>
            <p:cNvSpPr>
              <a:spLocks/>
            </p:cNvSpPr>
            <p:nvPr/>
          </p:nvSpPr>
          <p:spPr bwMode="auto">
            <a:xfrm>
              <a:off x="2533" y="2999"/>
              <a:ext cx="120" cy="301"/>
            </a:xfrm>
            <a:custGeom>
              <a:avLst/>
              <a:gdLst>
                <a:gd name="T0" fmla="*/ 0 w 120"/>
                <a:gd name="T1" fmla="*/ 0 h 301"/>
                <a:gd name="T2" fmla="*/ 120 w 120"/>
                <a:gd name="T3" fmla="*/ 150 h 301"/>
                <a:gd name="T4" fmla="*/ 0 w 120"/>
                <a:gd name="T5" fmla="*/ 301 h 301"/>
                <a:gd name="T6" fmla="*/ 0 w 120"/>
                <a:gd name="T7" fmla="*/ 0 h 3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0" h="301">
                  <a:moveTo>
                    <a:pt x="0" y="0"/>
                  </a:moveTo>
                  <a:lnTo>
                    <a:pt x="120" y="150"/>
                  </a:lnTo>
                  <a:lnTo>
                    <a:pt x="0" y="301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206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9" name="Freeform 354"/>
            <p:cNvSpPr>
              <a:spLocks/>
            </p:cNvSpPr>
            <p:nvPr/>
          </p:nvSpPr>
          <p:spPr bwMode="auto">
            <a:xfrm>
              <a:off x="3532" y="2994"/>
              <a:ext cx="120" cy="302"/>
            </a:xfrm>
            <a:custGeom>
              <a:avLst/>
              <a:gdLst>
                <a:gd name="T0" fmla="*/ 0 w 120"/>
                <a:gd name="T1" fmla="*/ 0 h 302"/>
                <a:gd name="T2" fmla="*/ 120 w 120"/>
                <a:gd name="T3" fmla="*/ 151 h 302"/>
                <a:gd name="T4" fmla="*/ 0 w 120"/>
                <a:gd name="T5" fmla="*/ 302 h 302"/>
                <a:gd name="T6" fmla="*/ 0 w 120"/>
                <a:gd name="T7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0" h="302">
                  <a:moveTo>
                    <a:pt x="0" y="0"/>
                  </a:moveTo>
                  <a:lnTo>
                    <a:pt x="120" y="151"/>
                  </a:lnTo>
                  <a:lnTo>
                    <a:pt x="0" y="30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0" name="Freeform 355"/>
            <p:cNvSpPr>
              <a:spLocks/>
            </p:cNvSpPr>
            <p:nvPr/>
          </p:nvSpPr>
          <p:spPr bwMode="auto">
            <a:xfrm>
              <a:off x="3532" y="2994"/>
              <a:ext cx="120" cy="302"/>
            </a:xfrm>
            <a:custGeom>
              <a:avLst/>
              <a:gdLst>
                <a:gd name="T0" fmla="*/ 0 w 120"/>
                <a:gd name="T1" fmla="*/ 0 h 302"/>
                <a:gd name="T2" fmla="*/ 120 w 120"/>
                <a:gd name="T3" fmla="*/ 151 h 302"/>
                <a:gd name="T4" fmla="*/ 0 w 120"/>
                <a:gd name="T5" fmla="*/ 302 h 302"/>
                <a:gd name="T6" fmla="*/ 0 w 120"/>
                <a:gd name="T7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0" h="302">
                  <a:moveTo>
                    <a:pt x="0" y="0"/>
                  </a:moveTo>
                  <a:lnTo>
                    <a:pt x="120" y="151"/>
                  </a:lnTo>
                  <a:lnTo>
                    <a:pt x="0" y="302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206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1" name="Freeform 356"/>
            <p:cNvSpPr>
              <a:spLocks/>
            </p:cNvSpPr>
            <p:nvPr/>
          </p:nvSpPr>
          <p:spPr bwMode="auto">
            <a:xfrm>
              <a:off x="4535" y="3003"/>
              <a:ext cx="120" cy="302"/>
            </a:xfrm>
            <a:custGeom>
              <a:avLst/>
              <a:gdLst>
                <a:gd name="T0" fmla="*/ 0 w 120"/>
                <a:gd name="T1" fmla="*/ 0 h 302"/>
                <a:gd name="T2" fmla="*/ 120 w 120"/>
                <a:gd name="T3" fmla="*/ 151 h 302"/>
                <a:gd name="T4" fmla="*/ 0 w 120"/>
                <a:gd name="T5" fmla="*/ 302 h 302"/>
                <a:gd name="T6" fmla="*/ 0 w 120"/>
                <a:gd name="T7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0" h="302">
                  <a:moveTo>
                    <a:pt x="0" y="0"/>
                  </a:moveTo>
                  <a:lnTo>
                    <a:pt x="120" y="151"/>
                  </a:lnTo>
                  <a:lnTo>
                    <a:pt x="0" y="30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2" name="Freeform 357"/>
            <p:cNvSpPr>
              <a:spLocks/>
            </p:cNvSpPr>
            <p:nvPr/>
          </p:nvSpPr>
          <p:spPr bwMode="auto">
            <a:xfrm>
              <a:off x="4535" y="3003"/>
              <a:ext cx="120" cy="302"/>
            </a:xfrm>
            <a:custGeom>
              <a:avLst/>
              <a:gdLst>
                <a:gd name="T0" fmla="*/ 0 w 120"/>
                <a:gd name="T1" fmla="*/ 0 h 302"/>
                <a:gd name="T2" fmla="*/ 120 w 120"/>
                <a:gd name="T3" fmla="*/ 151 h 302"/>
                <a:gd name="T4" fmla="*/ 0 w 120"/>
                <a:gd name="T5" fmla="*/ 302 h 302"/>
                <a:gd name="T6" fmla="*/ 0 w 120"/>
                <a:gd name="T7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0" h="302">
                  <a:moveTo>
                    <a:pt x="0" y="0"/>
                  </a:moveTo>
                  <a:lnTo>
                    <a:pt x="120" y="151"/>
                  </a:lnTo>
                  <a:lnTo>
                    <a:pt x="0" y="302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20638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3" name="Freeform 358"/>
            <p:cNvSpPr>
              <a:spLocks noEditPoints="1"/>
            </p:cNvSpPr>
            <p:nvPr/>
          </p:nvSpPr>
          <p:spPr bwMode="auto">
            <a:xfrm>
              <a:off x="5067" y="2912"/>
              <a:ext cx="51" cy="76"/>
            </a:xfrm>
            <a:custGeom>
              <a:avLst/>
              <a:gdLst>
                <a:gd name="T0" fmla="*/ 108 w 185"/>
                <a:gd name="T1" fmla="*/ 0 h 272"/>
                <a:gd name="T2" fmla="*/ 108 w 185"/>
                <a:gd name="T3" fmla="*/ 248 h 272"/>
                <a:gd name="T4" fmla="*/ 76 w 185"/>
                <a:gd name="T5" fmla="*/ 248 h 272"/>
                <a:gd name="T6" fmla="*/ 76 w 185"/>
                <a:gd name="T7" fmla="*/ 0 h 272"/>
                <a:gd name="T8" fmla="*/ 108 w 185"/>
                <a:gd name="T9" fmla="*/ 0 h 272"/>
                <a:gd name="T10" fmla="*/ 179 w 185"/>
                <a:gd name="T11" fmla="*/ 173 h 272"/>
                <a:gd name="T12" fmla="*/ 92 w 185"/>
                <a:gd name="T13" fmla="*/ 272 h 272"/>
                <a:gd name="T14" fmla="*/ 6 w 185"/>
                <a:gd name="T15" fmla="*/ 173 h 272"/>
                <a:gd name="T16" fmla="*/ 7 w 185"/>
                <a:gd name="T17" fmla="*/ 151 h 272"/>
                <a:gd name="T18" fmla="*/ 30 w 185"/>
                <a:gd name="T19" fmla="*/ 152 h 272"/>
                <a:gd name="T20" fmla="*/ 105 w 185"/>
                <a:gd name="T21" fmla="*/ 238 h 272"/>
                <a:gd name="T22" fmla="*/ 80 w 185"/>
                <a:gd name="T23" fmla="*/ 238 h 272"/>
                <a:gd name="T24" fmla="*/ 155 w 185"/>
                <a:gd name="T25" fmla="*/ 152 h 272"/>
                <a:gd name="T26" fmla="*/ 178 w 185"/>
                <a:gd name="T27" fmla="*/ 151 h 272"/>
                <a:gd name="T28" fmla="*/ 179 w 185"/>
                <a:gd name="T29" fmla="*/ 173 h 2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85" h="272">
                  <a:moveTo>
                    <a:pt x="108" y="0"/>
                  </a:moveTo>
                  <a:lnTo>
                    <a:pt x="108" y="248"/>
                  </a:lnTo>
                  <a:lnTo>
                    <a:pt x="76" y="248"/>
                  </a:lnTo>
                  <a:lnTo>
                    <a:pt x="76" y="0"/>
                  </a:lnTo>
                  <a:lnTo>
                    <a:pt x="108" y="0"/>
                  </a:lnTo>
                  <a:close/>
                  <a:moveTo>
                    <a:pt x="179" y="173"/>
                  </a:moveTo>
                  <a:lnTo>
                    <a:pt x="92" y="272"/>
                  </a:lnTo>
                  <a:lnTo>
                    <a:pt x="6" y="173"/>
                  </a:lnTo>
                  <a:cubicBezTo>
                    <a:pt x="0" y="167"/>
                    <a:pt x="1" y="157"/>
                    <a:pt x="7" y="151"/>
                  </a:cubicBezTo>
                  <a:cubicBezTo>
                    <a:pt x="14" y="145"/>
                    <a:pt x="24" y="146"/>
                    <a:pt x="30" y="152"/>
                  </a:cubicBezTo>
                  <a:lnTo>
                    <a:pt x="105" y="238"/>
                  </a:lnTo>
                  <a:lnTo>
                    <a:pt x="80" y="238"/>
                  </a:lnTo>
                  <a:lnTo>
                    <a:pt x="155" y="152"/>
                  </a:lnTo>
                  <a:cubicBezTo>
                    <a:pt x="161" y="146"/>
                    <a:pt x="171" y="145"/>
                    <a:pt x="178" y="151"/>
                  </a:cubicBezTo>
                  <a:cubicBezTo>
                    <a:pt x="184" y="157"/>
                    <a:pt x="185" y="167"/>
                    <a:pt x="179" y="173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4" name="Freeform 359"/>
            <p:cNvSpPr>
              <a:spLocks noEditPoints="1"/>
            </p:cNvSpPr>
            <p:nvPr/>
          </p:nvSpPr>
          <p:spPr bwMode="auto">
            <a:xfrm>
              <a:off x="4064" y="3342"/>
              <a:ext cx="51" cy="213"/>
            </a:xfrm>
            <a:custGeom>
              <a:avLst/>
              <a:gdLst>
                <a:gd name="T0" fmla="*/ 108 w 185"/>
                <a:gd name="T1" fmla="*/ 768 h 768"/>
                <a:gd name="T2" fmla="*/ 108 w 185"/>
                <a:gd name="T3" fmla="*/ 32 h 768"/>
                <a:gd name="T4" fmla="*/ 76 w 185"/>
                <a:gd name="T5" fmla="*/ 32 h 768"/>
                <a:gd name="T6" fmla="*/ 76 w 185"/>
                <a:gd name="T7" fmla="*/ 768 h 768"/>
                <a:gd name="T8" fmla="*/ 108 w 185"/>
                <a:gd name="T9" fmla="*/ 768 h 768"/>
                <a:gd name="T10" fmla="*/ 181 w 185"/>
                <a:gd name="T11" fmla="*/ 152 h 768"/>
                <a:gd name="T12" fmla="*/ 92 w 185"/>
                <a:gd name="T13" fmla="*/ 0 h 768"/>
                <a:gd name="T14" fmla="*/ 4 w 185"/>
                <a:gd name="T15" fmla="*/ 152 h 768"/>
                <a:gd name="T16" fmla="*/ 10 w 185"/>
                <a:gd name="T17" fmla="*/ 174 h 768"/>
                <a:gd name="T18" fmla="*/ 32 w 185"/>
                <a:gd name="T19" fmla="*/ 168 h 768"/>
                <a:gd name="T20" fmla="*/ 32 w 185"/>
                <a:gd name="T21" fmla="*/ 168 h 768"/>
                <a:gd name="T22" fmla="*/ 106 w 185"/>
                <a:gd name="T23" fmla="*/ 40 h 768"/>
                <a:gd name="T24" fmla="*/ 79 w 185"/>
                <a:gd name="T25" fmla="*/ 40 h 768"/>
                <a:gd name="T26" fmla="*/ 153 w 185"/>
                <a:gd name="T27" fmla="*/ 168 h 768"/>
                <a:gd name="T28" fmla="*/ 175 w 185"/>
                <a:gd name="T29" fmla="*/ 174 h 768"/>
                <a:gd name="T30" fmla="*/ 181 w 185"/>
                <a:gd name="T31" fmla="*/ 152 h 7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85" h="768">
                  <a:moveTo>
                    <a:pt x="108" y="768"/>
                  </a:moveTo>
                  <a:lnTo>
                    <a:pt x="108" y="32"/>
                  </a:lnTo>
                  <a:lnTo>
                    <a:pt x="76" y="32"/>
                  </a:lnTo>
                  <a:lnTo>
                    <a:pt x="76" y="768"/>
                  </a:lnTo>
                  <a:lnTo>
                    <a:pt x="108" y="768"/>
                  </a:lnTo>
                  <a:close/>
                  <a:moveTo>
                    <a:pt x="181" y="152"/>
                  </a:moveTo>
                  <a:lnTo>
                    <a:pt x="92" y="0"/>
                  </a:lnTo>
                  <a:lnTo>
                    <a:pt x="4" y="152"/>
                  </a:lnTo>
                  <a:cubicBezTo>
                    <a:pt x="0" y="160"/>
                    <a:pt x="2" y="170"/>
                    <a:pt x="10" y="174"/>
                  </a:cubicBezTo>
                  <a:cubicBezTo>
                    <a:pt x="17" y="178"/>
                    <a:pt x="27" y="176"/>
                    <a:pt x="32" y="168"/>
                  </a:cubicBezTo>
                  <a:lnTo>
                    <a:pt x="32" y="168"/>
                  </a:lnTo>
                  <a:lnTo>
                    <a:pt x="106" y="40"/>
                  </a:lnTo>
                  <a:lnTo>
                    <a:pt x="79" y="40"/>
                  </a:lnTo>
                  <a:lnTo>
                    <a:pt x="153" y="168"/>
                  </a:lnTo>
                  <a:cubicBezTo>
                    <a:pt x="158" y="176"/>
                    <a:pt x="168" y="178"/>
                    <a:pt x="175" y="174"/>
                  </a:cubicBezTo>
                  <a:cubicBezTo>
                    <a:pt x="183" y="170"/>
                    <a:pt x="185" y="160"/>
                    <a:pt x="181" y="152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sp>
        <p:nvSpPr>
          <p:cNvPr id="13" name="Rectangle 149">
            <a:extLst>
              <a:ext uri="{FF2B5EF4-FFF2-40B4-BE49-F238E27FC236}">
                <a16:creationId xmlns:a16="http://schemas.microsoft.com/office/drawing/2014/main" id="{A443ED40-70B7-4BBE-A973-1CACBA5CB3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2470" y="1617663"/>
            <a:ext cx="1092991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800" dirty="0">
                <a:solidFill>
                  <a:srgbClr val="FF0000"/>
                </a:solidFill>
                <a:latin typeface="ＭＳ Ｐゴシック" pitchFamily="50" charset="-128"/>
              </a:rPr>
              <a:t>株式会社○○○○</a:t>
            </a:r>
            <a:endParaRPr kumimoji="1" lang="ja-JP" altLang="ja-JP" sz="20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14" name="Rectangle 149">
            <a:extLst>
              <a:ext uri="{FF2B5EF4-FFF2-40B4-BE49-F238E27FC236}">
                <a16:creationId xmlns:a16="http://schemas.microsoft.com/office/drawing/2014/main" id="{2CA4955E-A27E-468E-AD5A-17508C28C6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7102" y="1787090"/>
            <a:ext cx="1068783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ＭＳ Ｐゴシック" pitchFamily="50" charset="-128"/>
              </a:rPr>
              <a:t>電話番号</a:t>
            </a:r>
            <a:endParaRPr kumimoji="1" lang="ja-JP" altLang="ja-JP" sz="20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15" name="Rectangle 149">
            <a:extLst>
              <a:ext uri="{FF2B5EF4-FFF2-40B4-BE49-F238E27FC236}">
                <a16:creationId xmlns:a16="http://schemas.microsoft.com/office/drawing/2014/main" id="{9B8C7A3A-E3E7-4D44-9AFC-255CB8AE03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6626" y="2320489"/>
            <a:ext cx="1068783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800" dirty="0">
                <a:solidFill>
                  <a:srgbClr val="FF0000"/>
                </a:solidFill>
                <a:latin typeface="ＭＳ Ｐゴシック" pitchFamily="50" charset="-128"/>
              </a:rPr>
              <a:t>株式会社○○○○</a:t>
            </a:r>
            <a:endParaRPr kumimoji="1" lang="ja-JP" altLang="ja-JP" sz="20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16" name="Rectangle 149">
            <a:extLst>
              <a:ext uri="{FF2B5EF4-FFF2-40B4-BE49-F238E27FC236}">
                <a16:creationId xmlns:a16="http://schemas.microsoft.com/office/drawing/2014/main" id="{B55F099A-7B46-452C-BEBF-8A73F0D7DC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2896" y="2473326"/>
            <a:ext cx="1068783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ＭＳ Ｐゴシック" pitchFamily="50" charset="-128"/>
              </a:rPr>
              <a:t>電話番号</a:t>
            </a:r>
            <a:endParaRPr kumimoji="1" lang="ja-JP" altLang="ja-JP" sz="20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20" name="Rectangle 149">
            <a:extLst>
              <a:ext uri="{FF2B5EF4-FFF2-40B4-BE49-F238E27FC236}">
                <a16:creationId xmlns:a16="http://schemas.microsoft.com/office/drawing/2014/main" id="{9B691049-2101-41CD-9E23-0253D716CA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36403" y="4910971"/>
            <a:ext cx="1068783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800" dirty="0">
                <a:solidFill>
                  <a:srgbClr val="FF0000"/>
                </a:solidFill>
                <a:latin typeface="ＭＳ Ｐゴシック" pitchFamily="50" charset="-128"/>
              </a:rPr>
              <a:t>株式会社○○○○</a:t>
            </a:r>
            <a:endParaRPr lang="en-US" altLang="ja-JP" sz="800" dirty="0">
              <a:solidFill>
                <a:srgbClr val="FF0000"/>
              </a:solidFill>
              <a:latin typeface="ＭＳ Ｐゴシック" pitchFamily="50" charset="-128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ＭＳ Ｐゴシック" pitchFamily="50" charset="-128"/>
                <a:ea typeface="ＭＳ Ｐゴシック" pitchFamily="50" charset="-128"/>
                <a:cs typeface="ＭＳ Ｐゴシック" pitchFamily="50" charset="-128"/>
              </a:rPr>
              <a:t>■■■■</a:t>
            </a:r>
            <a:endParaRPr kumimoji="1" lang="ja-JP" altLang="ja-JP" sz="20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23" name="Rectangle 150">
            <a:extLst>
              <a:ext uri="{FF2B5EF4-FFF2-40B4-BE49-F238E27FC236}">
                <a16:creationId xmlns:a16="http://schemas.microsoft.com/office/drawing/2014/main" id="{8A2248C9-61FF-45F6-A1EB-3E56C4B46F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52006" y="5139875"/>
            <a:ext cx="359073" cy="1077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700" dirty="0">
                <a:solidFill>
                  <a:srgbClr val="FF0000"/>
                </a:solidFill>
                <a:latin typeface="ＭＳ Ｐゴシック" pitchFamily="50" charset="-128"/>
              </a:rPr>
              <a:t>電話番号</a:t>
            </a:r>
            <a:endParaRPr kumimoji="1" lang="ja-JP" altLang="ja-JP" sz="18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24" name="Rectangle 149">
            <a:extLst>
              <a:ext uri="{FF2B5EF4-FFF2-40B4-BE49-F238E27FC236}">
                <a16:creationId xmlns:a16="http://schemas.microsoft.com/office/drawing/2014/main" id="{E3A0DAC4-8AAB-47DB-A982-F7B9C59D8B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91966" y="4910971"/>
            <a:ext cx="1068783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800" dirty="0">
                <a:solidFill>
                  <a:srgbClr val="FF0000"/>
                </a:solidFill>
                <a:latin typeface="ＭＳ Ｐゴシック" pitchFamily="50" charset="-128"/>
              </a:rPr>
              <a:t>株式会社○○○○</a:t>
            </a:r>
            <a:endParaRPr kumimoji="1" lang="en-US" altLang="ja-JP" sz="8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ＭＳ Ｐゴシック" pitchFamily="50" charset="-128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800" dirty="0">
                <a:solidFill>
                  <a:srgbClr val="FF0000"/>
                </a:solidFill>
              </a:rPr>
              <a:t>■■■■</a:t>
            </a:r>
            <a:endParaRPr kumimoji="1" lang="ja-JP" altLang="ja-JP" sz="8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1025" name="Rectangle 149">
            <a:extLst>
              <a:ext uri="{FF2B5EF4-FFF2-40B4-BE49-F238E27FC236}">
                <a16:creationId xmlns:a16="http://schemas.microsoft.com/office/drawing/2014/main" id="{D96E47A7-9230-47F8-82D1-2610D2E0D3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27638" y="1967470"/>
            <a:ext cx="1068783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800" dirty="0">
                <a:solidFill>
                  <a:srgbClr val="FF0000"/>
                </a:solidFill>
              </a:rPr>
              <a:t>■■■■</a:t>
            </a:r>
            <a:endParaRPr kumimoji="1" lang="ja-JP" altLang="ja-JP" sz="8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1026" name="Rectangle 149">
            <a:extLst>
              <a:ext uri="{FF2B5EF4-FFF2-40B4-BE49-F238E27FC236}">
                <a16:creationId xmlns:a16="http://schemas.microsoft.com/office/drawing/2014/main" id="{0303955D-E73B-4494-A11F-A36B331EFE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6171" y="2138640"/>
            <a:ext cx="1068783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800" dirty="0">
                <a:solidFill>
                  <a:srgbClr val="FF0000"/>
                </a:solidFill>
              </a:rPr>
              <a:t>■■■■</a:t>
            </a:r>
            <a:endParaRPr kumimoji="1" lang="ja-JP" altLang="ja-JP" sz="8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144" name="Rectangle 149">
            <a:extLst>
              <a:ext uri="{FF2B5EF4-FFF2-40B4-BE49-F238E27FC236}">
                <a16:creationId xmlns:a16="http://schemas.microsoft.com/office/drawing/2014/main" id="{D60ED9EB-6FD1-41BD-94A8-CEE68A7A95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6171" y="2319032"/>
            <a:ext cx="1068783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800" dirty="0">
                <a:solidFill>
                  <a:srgbClr val="FF0000"/>
                </a:solidFill>
              </a:rPr>
              <a:t>■■■■</a:t>
            </a:r>
            <a:endParaRPr kumimoji="1" lang="ja-JP" altLang="ja-JP" sz="8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146" name="Rectangle 149">
            <a:extLst>
              <a:ext uri="{FF2B5EF4-FFF2-40B4-BE49-F238E27FC236}">
                <a16:creationId xmlns:a16="http://schemas.microsoft.com/office/drawing/2014/main" id="{651463AF-58CC-4854-82AB-0FE8FC1B8F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6171" y="2481819"/>
            <a:ext cx="1068783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800" dirty="0">
                <a:solidFill>
                  <a:srgbClr val="FF0000"/>
                </a:solidFill>
              </a:rPr>
              <a:t>■■■■</a:t>
            </a:r>
            <a:endParaRPr kumimoji="1" lang="ja-JP" altLang="ja-JP" sz="8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363" name="Rectangle 150">
            <a:extLst>
              <a:ext uri="{FF2B5EF4-FFF2-40B4-BE49-F238E27FC236}">
                <a16:creationId xmlns:a16="http://schemas.microsoft.com/office/drawing/2014/main" id="{8A2248C9-61FF-45F6-A1EB-3E56C4B46F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36182" y="5149285"/>
            <a:ext cx="499989" cy="1077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7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ＭＳ Ｐゴシック" pitchFamily="50" charset="-128"/>
                <a:ea typeface="ＭＳ Ｐゴシック" pitchFamily="50" charset="-128"/>
                <a:cs typeface="ＭＳ Ｐゴシック" pitchFamily="50" charset="-128"/>
              </a:rPr>
              <a:t>電話番号</a:t>
            </a:r>
            <a:endParaRPr kumimoji="1" lang="ja-JP" altLang="ja-JP" sz="18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22" name="Text Box 3">
            <a:extLst>
              <a:ext uri="{FF2B5EF4-FFF2-40B4-BE49-F238E27FC236}">
                <a16:creationId xmlns:a16="http://schemas.microsoft.com/office/drawing/2014/main" id="{D4079D21-8558-1CE7-E7ED-ED6C636A7E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94429" y="382349"/>
            <a:ext cx="299793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" pitchFamily="1" charset="0"/>
                <a:ea typeface="Osaka"/>
                <a:cs typeface="Osaka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" pitchFamily="1" charset="0"/>
                <a:ea typeface="Osaka"/>
                <a:cs typeface="Osaka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" pitchFamily="1" charset="0"/>
                <a:ea typeface="Osaka"/>
                <a:cs typeface="Osaka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" pitchFamily="1" charset="0"/>
                <a:ea typeface="Osaka"/>
                <a:cs typeface="Osaka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" pitchFamily="1" charset="0"/>
                <a:ea typeface="Osaka"/>
                <a:cs typeface="Osaka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itchFamily="1" charset="0"/>
                <a:ea typeface="Osaka"/>
                <a:cs typeface="Osaka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itchFamily="1" charset="0"/>
                <a:ea typeface="Osaka"/>
                <a:cs typeface="Osaka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itchFamily="1" charset="0"/>
                <a:ea typeface="Osaka"/>
                <a:cs typeface="Osaka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itchFamily="1" charset="0"/>
                <a:ea typeface="Osaka"/>
                <a:cs typeface="Osaka"/>
              </a:defRPr>
            </a:lvl9pPr>
          </a:lstStyle>
          <a:p>
            <a:pPr algn="ctr" eaLnBrk="1" hangingPunct="1"/>
            <a:r>
              <a:rPr lang="ja-JP" altLang="en-US" sz="1400" dirty="0">
                <a:solidFill>
                  <a:srgbClr val="FF0000"/>
                </a:solidFill>
                <a:latin typeface="HGPｺﾞｼｯｸM" pitchFamily="50" charset="-128"/>
                <a:ea typeface="HGPｺﾞｼｯｸM" pitchFamily="50" charset="-128"/>
              </a:rPr>
              <a:t>赤字の部分の記載をお願いいたします</a:t>
            </a:r>
          </a:p>
        </p:txBody>
      </p:sp>
    </p:spTree>
    <p:extLst>
      <p:ext uri="{BB962C8B-B14F-4D97-AF65-F5344CB8AC3E}">
        <p14:creationId xmlns:p14="http://schemas.microsoft.com/office/powerpoint/2010/main" val="16333714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562</TotalTime>
  <Words>408</Words>
  <Application>Microsoft Office PowerPoint</Application>
  <PresentationFormat>ユーザー設定</PresentationFormat>
  <Paragraphs>56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HGPｺﾞｼｯｸM</vt:lpstr>
      <vt:lpstr>HGSｺﾞｼｯｸM</vt:lpstr>
      <vt:lpstr>ＭＳ Ｐゴシック</vt:lpstr>
      <vt:lpstr>游ゴシック</vt:lpstr>
      <vt:lpstr>Arial</vt:lpstr>
      <vt:lpstr>Calibri</vt:lpstr>
      <vt:lpstr>Office ​​テーマ</vt:lpstr>
      <vt:lpstr>PowerPoint プレゼンテーション</vt:lpstr>
    </vt:vector>
  </TitlesOfParts>
  <Company>東和不動産株式会社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成田 義行</dc:creator>
  <cp:lastModifiedBy>飯澤 千紘</cp:lastModifiedBy>
  <cp:revision>34</cp:revision>
  <cp:lastPrinted>2020-05-21T01:38:35Z</cp:lastPrinted>
  <dcterms:created xsi:type="dcterms:W3CDTF">2017-02-16T00:10:12Z</dcterms:created>
  <dcterms:modified xsi:type="dcterms:W3CDTF">2025-05-19T00:43:02Z</dcterms:modified>
</cp:coreProperties>
</file>